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5D3"/>
    <a:srgbClr val="C4DFF6"/>
    <a:srgbClr val="00557E"/>
    <a:srgbClr val="C2E3F3"/>
    <a:srgbClr val="004F87"/>
    <a:srgbClr val="0B70B4"/>
    <a:srgbClr val="0097D1"/>
    <a:srgbClr val="DCEBF5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1" autoAdjust="0"/>
    <p:restoredTop sz="94610" autoAdjust="0"/>
  </p:normalViewPr>
  <p:slideViewPr>
    <p:cSldViewPr showGuides="1">
      <p:cViewPr>
        <p:scale>
          <a:sx n="75" d="100"/>
          <a:sy n="75" d="100"/>
        </p:scale>
        <p:origin x="-1212" y="-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1"/>
          <p:cNvSpPr>
            <a:spLocks noChangeShapeType="1"/>
          </p:cNvSpPr>
          <p:nvPr userDrawn="1"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80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 userDrawn="1"/>
        </p:nvGrpSpPr>
        <p:grpSpPr>
          <a:xfrm>
            <a:off x="-794" y="162125"/>
            <a:ext cx="7562267" cy="9829091"/>
            <a:chOff x="-794" y="162125"/>
            <a:chExt cx="7562267" cy="9829091"/>
          </a:xfrm>
        </p:grpSpPr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>
              <a:off x="0" y="1350336"/>
              <a:ext cx="1386000" cy="8640880"/>
            </a:xfrm>
            <a:prstGeom prst="rect">
              <a:avLst/>
            </a:prstGeom>
            <a:solidFill>
              <a:srgbClr val="C4DFF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1" y="204618"/>
              <a:ext cx="7561262" cy="72000"/>
            </a:xfrm>
            <a:prstGeom prst="rect">
              <a:avLst/>
            </a:prstGeom>
            <a:solidFill>
              <a:srgbClr val="C4DFF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Rectangle 34"/>
            <p:cNvSpPr>
              <a:spLocks noChangeArrowheads="1"/>
            </p:cNvSpPr>
            <p:nvPr/>
          </p:nvSpPr>
          <p:spPr bwMode="auto">
            <a:xfrm>
              <a:off x="1" y="269937"/>
              <a:ext cx="7561262" cy="269669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211" y="1007283"/>
              <a:ext cx="7561262" cy="414782"/>
            </a:xfrm>
            <a:prstGeom prst="rect">
              <a:avLst/>
            </a:prstGeom>
            <a:solidFill>
              <a:srgbClr val="1665A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Rectangle 29"/>
            <p:cNvSpPr>
              <a:spLocks noChangeArrowheads="1"/>
            </p:cNvSpPr>
            <p:nvPr/>
          </p:nvSpPr>
          <p:spPr bwMode="auto">
            <a:xfrm>
              <a:off x="-794" y="1403846"/>
              <a:ext cx="7561263" cy="361950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>
                <a:solidFill>
                  <a:srgbClr val="4195D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Right Triangle 45"/>
            <p:cNvSpPr/>
            <p:nvPr/>
          </p:nvSpPr>
          <p:spPr bwMode="auto">
            <a:xfrm rot="10800000">
              <a:off x="5699641" y="162125"/>
              <a:ext cx="1861410" cy="1800000"/>
            </a:xfrm>
            <a:prstGeom prst="rtTriangl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321270" y="1962324"/>
            <a:ext cx="1331801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201243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557562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70" name="AutoShape 22"/>
          <p:cNvCxnSpPr>
            <a:cxnSpLocks noChangeShapeType="1"/>
            <a:stCxn id="2065" idx="3"/>
            <a:endCxn id="36" idx="1"/>
          </p:cNvCxnSpPr>
          <p:nvPr/>
        </p:nvCxnSpPr>
        <p:spPr bwMode="auto">
          <a:xfrm flipV="1">
            <a:off x="1653071" y="2232324"/>
            <a:ext cx="261119" cy="449931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3"/>
          <p:cNvCxnSpPr>
            <a:cxnSpLocks noChangeShapeType="1"/>
            <a:stCxn id="36" idx="3"/>
          </p:cNvCxnSpPr>
          <p:nvPr/>
        </p:nvCxnSpPr>
        <p:spPr bwMode="auto">
          <a:xfrm>
            <a:off x="2994190" y="2232324"/>
            <a:ext cx="206801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5868983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02" name="AutoShape 54"/>
          <p:cNvCxnSpPr>
            <a:cxnSpLocks noChangeShapeType="1"/>
            <a:stCxn id="2066" idx="3"/>
            <a:endCxn id="2067" idx="1"/>
          </p:cNvCxnSpPr>
          <p:nvPr/>
        </p:nvCxnSpPr>
        <p:spPr bwMode="auto">
          <a:xfrm>
            <a:off x="4281243" y="2232324"/>
            <a:ext cx="276319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53"/>
          <p:cNvSpPr/>
          <p:nvPr/>
        </p:nvSpPr>
        <p:spPr>
          <a:xfrm>
            <a:off x="4752739" y="10030431"/>
            <a:ext cx="26282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e.g. 0.1, 1.0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surname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 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6</a:t>
            </a:r>
            <a:r>
              <a:rPr lang="en-AU" sz="800" dirty="0" smtClean="0">
                <a:latin typeface="Calibri" pitchFamily="34" charset="0"/>
                <a:cs typeface="Calibri" pitchFamily="34" charset="0"/>
              </a:rPr>
              <a:t>.0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1914190" y="196232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KPI</a:t>
            </a:r>
          </a:p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AutoShape 18"/>
          <p:cNvSpPr>
            <a:spLocks noChangeArrowheads="1"/>
          </p:cNvSpPr>
          <p:nvPr/>
        </p:nvSpPr>
        <p:spPr bwMode="auto">
          <a:xfrm>
            <a:off x="3201243" y="263158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9" name="AutoShape 23"/>
          <p:cNvCxnSpPr>
            <a:cxnSpLocks noChangeShapeType="1"/>
            <a:stCxn id="63" idx="3"/>
          </p:cNvCxnSpPr>
          <p:nvPr/>
        </p:nvCxnSpPr>
        <p:spPr bwMode="auto">
          <a:xfrm flipV="1">
            <a:off x="2967529" y="2901581"/>
            <a:ext cx="233462" cy="356544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AutoShape 27"/>
          <p:cNvSpPr>
            <a:spLocks noChangeArrowheads="1"/>
          </p:cNvSpPr>
          <p:nvPr/>
        </p:nvSpPr>
        <p:spPr bwMode="auto">
          <a:xfrm>
            <a:off x="5862754" y="263158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1" name="AutoShape 54"/>
          <p:cNvCxnSpPr>
            <a:cxnSpLocks noChangeShapeType="1"/>
            <a:stCxn id="57" idx="3"/>
            <a:endCxn id="116" idx="1"/>
          </p:cNvCxnSpPr>
          <p:nvPr/>
        </p:nvCxnSpPr>
        <p:spPr bwMode="auto">
          <a:xfrm>
            <a:off x="4281243" y="2901581"/>
            <a:ext cx="27009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AutoShape 18"/>
          <p:cNvSpPr>
            <a:spLocks noChangeArrowheads="1"/>
          </p:cNvSpPr>
          <p:nvPr/>
        </p:nvSpPr>
        <p:spPr bwMode="auto">
          <a:xfrm>
            <a:off x="1887529" y="2988125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KPI</a:t>
            </a:r>
          </a:p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4" name="AutoShape 22"/>
          <p:cNvCxnSpPr>
            <a:cxnSpLocks noChangeShapeType="1"/>
            <a:stCxn id="2065" idx="3"/>
            <a:endCxn id="63" idx="1"/>
          </p:cNvCxnSpPr>
          <p:nvPr/>
        </p:nvCxnSpPr>
        <p:spPr bwMode="auto">
          <a:xfrm>
            <a:off x="1653071" y="2682255"/>
            <a:ext cx="234458" cy="57587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11464"/>
              </p:ext>
            </p:extLst>
          </p:nvPr>
        </p:nvGraphicFramePr>
        <p:xfrm>
          <a:off x="377825" y="9462763"/>
          <a:ext cx="6805617" cy="3048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2268539"/>
                <a:gridCol w="2268539"/>
                <a:gridCol w="2268539"/>
              </a:tblGrid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RESPONSIBILITY FOR DELIVERING THE BENEFITS</a:t>
                      </a:r>
                      <a:endParaRPr lang="en-AU" sz="1000" b="1" dirty="0">
                        <a:solidFill>
                          <a:srgbClr val="0B70B4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Position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dd</a:t>
                      </a:r>
                      <a:r>
                        <a:rPr lang="en-AU" sz="10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/mm/yyyy</a:t>
                      </a:r>
                      <a:endParaRPr lang="en-AU" sz="10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AutoShape 18"/>
          <p:cNvSpPr>
            <a:spLocks noChangeArrowheads="1"/>
          </p:cNvSpPr>
          <p:nvPr/>
        </p:nvSpPr>
        <p:spPr bwMode="auto">
          <a:xfrm>
            <a:off x="3201243" y="331222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AutoShape 27"/>
          <p:cNvSpPr>
            <a:spLocks noChangeArrowheads="1"/>
          </p:cNvSpPr>
          <p:nvPr/>
        </p:nvSpPr>
        <p:spPr bwMode="auto">
          <a:xfrm>
            <a:off x="5862754" y="331222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4" name="AutoShape 54"/>
          <p:cNvCxnSpPr>
            <a:cxnSpLocks noChangeShapeType="1"/>
            <a:stCxn id="71" idx="3"/>
            <a:endCxn id="119" idx="1"/>
          </p:cNvCxnSpPr>
          <p:nvPr/>
        </p:nvCxnSpPr>
        <p:spPr bwMode="auto">
          <a:xfrm>
            <a:off x="4281243" y="3582221"/>
            <a:ext cx="282266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AutoShape 23"/>
          <p:cNvCxnSpPr>
            <a:cxnSpLocks noChangeShapeType="1"/>
            <a:stCxn id="63" idx="3"/>
          </p:cNvCxnSpPr>
          <p:nvPr/>
        </p:nvCxnSpPr>
        <p:spPr bwMode="auto">
          <a:xfrm>
            <a:off x="2967529" y="3258125"/>
            <a:ext cx="233462" cy="324096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11"/>
          <p:cNvSpPr>
            <a:spLocks noChangeArrowheads="1"/>
          </p:cNvSpPr>
          <p:nvPr/>
        </p:nvSpPr>
        <p:spPr bwMode="auto">
          <a:xfrm>
            <a:off x="1368363" y="10026327"/>
            <a:ext cx="2382012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</a:t>
            </a: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 smtClean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 / No</a:t>
            </a:r>
            <a:endParaRPr lang="en-AU" sz="8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6" name="AutoShape 19"/>
          <p:cNvSpPr>
            <a:spLocks noChangeArrowheads="1"/>
          </p:cNvSpPr>
          <p:nvPr/>
        </p:nvSpPr>
        <p:spPr bwMode="auto">
          <a:xfrm>
            <a:off x="4551333" y="263158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</a:t>
            </a:r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AutoShape 19"/>
          <p:cNvSpPr>
            <a:spLocks noChangeArrowheads="1"/>
          </p:cNvSpPr>
          <p:nvPr/>
        </p:nvSpPr>
        <p:spPr bwMode="auto">
          <a:xfrm>
            <a:off x="4563509" y="331222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16532" y="486160"/>
            <a:ext cx="70924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Investment </a:t>
            </a:r>
            <a:r>
              <a:rPr lang="en-AU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en-US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(title</a:t>
            </a:r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AU" sz="12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16532" y="306140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NAME</a:t>
            </a:r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216582" y="1026220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MANAGEMENT PLAN</a:t>
            </a:r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 1: Benefit Map</a:t>
            </a:r>
            <a:endParaRPr lang="en-AU" sz="1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1653071" y="148058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KPI</a:t>
            </a:r>
            <a:endParaRPr lang="en-AU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32259" y="1480580"/>
            <a:ext cx="115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  <a:endParaRPr lang="en-AU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53"/>
          <p:cNvSpPr>
            <a:spLocks noChangeArrowheads="1"/>
          </p:cNvSpPr>
          <p:nvPr/>
        </p:nvSpPr>
        <p:spPr bwMode="auto">
          <a:xfrm>
            <a:off x="3302339" y="1479464"/>
            <a:ext cx="7975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MEASURE</a:t>
            </a:r>
            <a:endParaRPr lang="en-AU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312630" y="148058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BASELINE</a:t>
            </a:r>
            <a:endParaRPr lang="en-AU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5541503" y="148058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TARGET</a:t>
            </a:r>
            <a:endParaRPr lang="en-AU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auto">
          <a:xfrm rot="5400000">
            <a:off x="4330567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 rot="5400000">
            <a:off x="3000077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AutoShape 38"/>
          <p:cNvSpPr>
            <a:spLocks noChangeArrowheads="1"/>
          </p:cNvSpPr>
          <p:nvPr/>
        </p:nvSpPr>
        <p:spPr bwMode="auto">
          <a:xfrm rot="5400000">
            <a:off x="1707257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 rot="5400000">
            <a:off x="5628369" y="154249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3" name="AutoShape 54"/>
          <p:cNvCxnSpPr>
            <a:cxnSpLocks noChangeShapeType="1"/>
          </p:cNvCxnSpPr>
          <p:nvPr/>
        </p:nvCxnSpPr>
        <p:spPr bwMode="auto">
          <a:xfrm>
            <a:off x="5631453" y="2232324"/>
            <a:ext cx="25200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4"/>
          <p:cNvCxnSpPr>
            <a:cxnSpLocks noChangeShapeType="1"/>
          </p:cNvCxnSpPr>
          <p:nvPr/>
        </p:nvCxnSpPr>
        <p:spPr bwMode="auto">
          <a:xfrm>
            <a:off x="5631453" y="2901581"/>
            <a:ext cx="25200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4"/>
          <p:cNvCxnSpPr>
            <a:cxnSpLocks noChangeShapeType="1"/>
          </p:cNvCxnSpPr>
          <p:nvPr/>
        </p:nvCxnSpPr>
        <p:spPr bwMode="auto">
          <a:xfrm>
            <a:off x="5631453" y="3582221"/>
            <a:ext cx="252000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655</TotalTime>
  <Words>74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Company>SGOP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Gough</dc:creator>
  <cp:lastModifiedBy>Julie Marsal</cp:lastModifiedBy>
  <cp:revision>53</cp:revision>
  <cp:lastPrinted>2012-07-19T06:28:10Z</cp:lastPrinted>
  <dcterms:created xsi:type="dcterms:W3CDTF">2010-06-16T00:25:07Z</dcterms:created>
  <dcterms:modified xsi:type="dcterms:W3CDTF">2017-06-16T01:13:02Z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f074c9a7-ca4a-4b25-89df-032167595c2c</vt:lpwstr>
  </property>
  <property fmtid="{D5CDD505-2E9C-101B-9397-08002B2CF9AE}" pid="3" name="PSPFClassification">
    <vt:lpwstr>Do Not Mark</vt:lpwstr>
  </property>
</Properties>
</file>