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648" r:id="rId4"/>
  </p:sldMasterIdLst>
  <p:notesMasterIdLst>
    <p:notesMasterId r:id="rId17"/>
  </p:notesMasterIdLst>
  <p:handoutMasterIdLst>
    <p:handoutMasterId r:id="rId18"/>
  </p:handoutMasterIdLst>
  <p:sldIdLst>
    <p:sldId id="295" r:id="rId5"/>
    <p:sldId id="323" r:id="rId6"/>
    <p:sldId id="325" r:id="rId7"/>
    <p:sldId id="326" r:id="rId8"/>
    <p:sldId id="327" r:id="rId9"/>
    <p:sldId id="328" r:id="rId10"/>
    <p:sldId id="329" r:id="rId11"/>
    <p:sldId id="330" r:id="rId12"/>
    <p:sldId id="331" r:id="rId13"/>
    <p:sldId id="332" r:id="rId14"/>
    <p:sldId id="333" r:id="rId15"/>
    <p:sldId id="313" r:id="rId16"/>
  </p:sldIdLst>
  <p:sldSz cx="12192000" cy="6858000"/>
  <p:notesSz cx="6858000" cy="9144000"/>
  <p:embeddedFontLst>
    <p:embeddedFont>
      <p:font typeface="VIC" panose="00000500000000000000" pitchFamily="50" charset="0"/>
      <p:regular r:id="rId19"/>
      <p:bold r:id="rId20"/>
      <p:italic r:id="rId21"/>
      <p:boldItalic r:id="rId22"/>
    </p:embeddedFont>
    <p:embeddedFont>
      <p:font typeface="VIC SemiBold" panose="00000700000000000000" pitchFamily="50" charset="0"/>
      <p:bold r:id="rId23"/>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63B1A47-0F6B-5C42-4CE0-00B59D86D8D7}" name="Jillian G Roche (DTF)" initials="JR" userId="S::jillian.roche@dtf.vic.gov.au::decc06a0-033e-42be-a4d4-e6d13afe62c7" providerId="AD"/>
  <p188:author id="{D226375F-8C77-E512-9FBF-2EC5F68578AE}" name="Mike G Hogan (DTF)" initials="" userId="S::Mike.Hogan@dtf.vic.gov.au::1e854aa7-4fcf-4254-9f9c-881819136746" providerId="AD"/>
  <p188:author id="{68FD5D62-7C8D-EAD7-EF1A-B1CF2AF2297B}" name="Jonah De Pedro (DTF)" initials="JD" userId="S::jonah.depedro@dtf.vic.gov.au::5ed19d00-7b1c-42a1-8a8b-636123f31c50" providerId="AD"/>
  <p188:author id="{BE0E4496-3074-7A69-EE28-3F95196C576D}" name="Chris Barrett (DTF)" initials="CB" userId="S::chris.barrett@dtf.vic.gov.au::7896e970-cee7-4a93-8c1c-7f57a6eaf621"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F3FBFE"/>
    <a:srgbClr val="232B39"/>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1F880F5-51A8-4662-B255-4B4CA5985FFD}" v="44" dt="2025-07-18T01:01:59.795"/>
    <p1510:client id="{3EDE359A-C6AA-4066-A52C-BACF06602EE6}" v="52" dt="2025-07-17T02:41:06.030"/>
    <p1510:client id="{6FF7CDAC-2240-4E5A-AEAF-1AD1F4873188}" v="9" dt="2025-07-18T01:12:53.28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2" d="100"/>
          <a:sy n="102" d="100"/>
        </p:scale>
        <p:origin x="834" y="102"/>
      </p:cViewPr>
      <p:guideLst>
        <p:guide orient="horz" pos="2160"/>
        <p:guide pos="3840"/>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font" Target="fonts/font3.fntdata"/><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font" Target="fonts/font2.fntdata"/><Relationship Id="rId29"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font" Target="fonts/font5.fntdata"/><Relationship Id="rId28"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font" Target="fonts/font1.fntdata"/><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font" Target="fonts/font4.fntdata"/><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7828D45-BC75-4BCD-A8DA-8AAED3AF7A66}"/>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a:extLst>
              <a:ext uri="{FF2B5EF4-FFF2-40B4-BE49-F238E27FC236}">
                <a16:creationId xmlns:a16="http://schemas.microsoft.com/office/drawing/2014/main" id="{D0B8DD0D-10B3-4E4F-8EFA-3E22B02A82FF}"/>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2247DAD-D074-4891-AD4B-18BF0DAB878B}" type="datetimeFigureOut">
              <a:rPr lang="en-AU" smtClean="0"/>
              <a:t>18/07/2025</a:t>
            </a:fld>
            <a:endParaRPr lang="en-AU"/>
          </a:p>
        </p:txBody>
      </p:sp>
      <p:sp>
        <p:nvSpPr>
          <p:cNvPr id="4" name="Footer Placeholder 3">
            <a:extLst>
              <a:ext uri="{FF2B5EF4-FFF2-40B4-BE49-F238E27FC236}">
                <a16:creationId xmlns:a16="http://schemas.microsoft.com/office/drawing/2014/main" id="{F9E3DD9D-26C7-49DE-AFE5-DCE54999CCA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5" name="Slide Number Placeholder 4">
            <a:extLst>
              <a:ext uri="{FF2B5EF4-FFF2-40B4-BE49-F238E27FC236}">
                <a16:creationId xmlns:a16="http://schemas.microsoft.com/office/drawing/2014/main" id="{F96CE929-3401-4DB8-B19A-3B9C3924C6ED}"/>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0D96CE5-C1BD-4FF9-BBE0-5625594487A6}" type="slidenum">
              <a:rPr lang="en-AU" smtClean="0"/>
              <a:t>‹#›</a:t>
            </a:fld>
            <a:endParaRPr lang="en-AU"/>
          </a:p>
        </p:txBody>
      </p:sp>
    </p:spTree>
    <p:extLst>
      <p:ext uri="{BB962C8B-B14F-4D97-AF65-F5344CB8AC3E}">
        <p14:creationId xmlns:p14="http://schemas.microsoft.com/office/powerpoint/2010/main" val="837400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D4B5C17-5F5D-434F-9BA4-F010C10C41DC}" type="datetimeFigureOut">
              <a:rPr lang="en-AU" smtClean="0"/>
              <a:t>18/07/2025</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661C8D7-BCDF-4039-8FF4-5D45EBF138A7}" type="slidenum">
              <a:rPr lang="en-AU" smtClean="0"/>
              <a:t>‹#›</a:t>
            </a:fld>
            <a:endParaRPr lang="en-AU"/>
          </a:p>
        </p:txBody>
      </p:sp>
    </p:spTree>
    <p:extLst>
      <p:ext uri="{BB962C8B-B14F-4D97-AF65-F5344CB8AC3E}">
        <p14:creationId xmlns:p14="http://schemas.microsoft.com/office/powerpoint/2010/main" val="37714495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171450" indent="-171450" algn="l" defTabSz="914400" rtl="0" eaLnBrk="1" latinLnBrk="0" hangingPunct="1">
      <a:buFont typeface="Arial" panose="020B0604020202020204" pitchFamily="34" charset="0"/>
      <a:buChar char="•"/>
      <a:defRPr sz="1100" kern="1200">
        <a:solidFill>
          <a:schemeClr val="tx1"/>
        </a:solidFill>
        <a:latin typeface="+mn-lt"/>
        <a:ea typeface="+mn-ea"/>
        <a:cs typeface="+mn-cs"/>
      </a:defRPr>
    </a:lvl2pPr>
    <a:lvl3pPr marL="361950" indent="-171450" algn="l" defTabSz="914400" rtl="0" eaLnBrk="1" latinLnBrk="0" hangingPunct="1">
      <a:buFont typeface="VIC" panose="00000500000000000000" pitchFamily="50" charset="0"/>
      <a:buChar char="–"/>
      <a:defRPr sz="1000" kern="1200">
        <a:solidFill>
          <a:schemeClr val="tx1"/>
        </a:solidFill>
        <a:latin typeface="+mn-lt"/>
        <a:ea typeface="+mn-ea"/>
        <a:cs typeface="+mn-cs"/>
      </a:defRPr>
    </a:lvl3pPr>
    <a:lvl4pPr marL="628650" indent="-171450" algn="l" defTabSz="914400" rtl="0" eaLnBrk="1" latinLnBrk="0" hangingPunct="1">
      <a:buFont typeface="Arial" panose="020B0604020202020204" pitchFamily="34" charset="0"/>
      <a:buChar char="•"/>
      <a:tabLst/>
      <a:defRPr sz="10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a:t>I acknowledge the Traditional Owners of the land on which we are meeting. I pay my respects to their Elders, past and present, and the Aboriginal Elders of other communities who may be here today.</a:t>
            </a:r>
          </a:p>
        </p:txBody>
      </p:sp>
      <p:sp>
        <p:nvSpPr>
          <p:cNvPr id="4" name="Slide Number Placeholder 3"/>
          <p:cNvSpPr>
            <a:spLocks noGrp="1"/>
          </p:cNvSpPr>
          <p:nvPr>
            <p:ph type="sldNum" sz="quarter" idx="5"/>
          </p:nvPr>
        </p:nvSpPr>
        <p:spPr/>
        <p:txBody>
          <a:bodyPr/>
          <a:lstStyle/>
          <a:p>
            <a:fld id="{2661C8D7-BCDF-4039-8FF4-5D45EBF138A7}" type="slidenum">
              <a:rPr lang="en-AU" smtClean="0"/>
              <a:t>1</a:t>
            </a:fld>
            <a:endParaRPr lang="en-AU"/>
          </a:p>
        </p:txBody>
      </p:sp>
    </p:spTree>
    <p:extLst>
      <p:ext uri="{BB962C8B-B14F-4D97-AF65-F5344CB8AC3E}">
        <p14:creationId xmlns:p14="http://schemas.microsoft.com/office/powerpoint/2010/main" val="93852997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1F5352E-82F3-AB42-3221-DBDA077FFD9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EE43F86-E452-45FF-6E9D-17A0B82AE22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616531A-5A1D-DD20-79DB-CF00F9A47509}"/>
              </a:ext>
            </a:extLst>
          </p:cNvPr>
          <p:cNvSpPr>
            <a:spLocks noGrp="1"/>
          </p:cNvSpPr>
          <p:nvPr>
            <p:ph type="body" idx="1"/>
          </p:nvPr>
        </p:nvSpPr>
        <p:spPr/>
        <p:txBody>
          <a:bodyPr/>
          <a:lstStyle/>
          <a:p>
            <a:endParaRPr lang="en-AU"/>
          </a:p>
        </p:txBody>
      </p:sp>
      <p:sp>
        <p:nvSpPr>
          <p:cNvPr id="4" name="Slide Number Placeholder 3">
            <a:extLst>
              <a:ext uri="{FF2B5EF4-FFF2-40B4-BE49-F238E27FC236}">
                <a16:creationId xmlns:a16="http://schemas.microsoft.com/office/drawing/2014/main" id="{340F232F-E327-792E-9B78-1738A18CA13D}"/>
              </a:ext>
            </a:extLst>
          </p:cNvPr>
          <p:cNvSpPr>
            <a:spLocks noGrp="1"/>
          </p:cNvSpPr>
          <p:nvPr>
            <p:ph type="sldNum" sz="quarter" idx="5"/>
          </p:nvPr>
        </p:nvSpPr>
        <p:spPr/>
        <p:txBody>
          <a:bodyPr/>
          <a:lstStyle/>
          <a:p>
            <a:fld id="{2661C8D7-BCDF-4039-8FF4-5D45EBF138A7}" type="slidenum">
              <a:rPr lang="en-AU" smtClean="0"/>
              <a:t>10</a:t>
            </a:fld>
            <a:endParaRPr lang="en-AU"/>
          </a:p>
        </p:txBody>
      </p:sp>
    </p:spTree>
    <p:extLst>
      <p:ext uri="{BB962C8B-B14F-4D97-AF65-F5344CB8AC3E}">
        <p14:creationId xmlns:p14="http://schemas.microsoft.com/office/powerpoint/2010/main" val="4839699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DEE832-D37F-21A5-8CE0-F3DFD87BB9F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6017FF3-B74B-AAD6-B81C-DF0D630120D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166DC23-7667-8DE7-C5A2-688660472D97}"/>
              </a:ext>
            </a:extLst>
          </p:cNvPr>
          <p:cNvSpPr>
            <a:spLocks noGrp="1"/>
          </p:cNvSpPr>
          <p:nvPr>
            <p:ph type="body" idx="1"/>
          </p:nvPr>
        </p:nvSpPr>
        <p:spPr/>
        <p:txBody>
          <a:bodyPr/>
          <a:lstStyle/>
          <a:p>
            <a:endParaRPr lang="en-AU"/>
          </a:p>
        </p:txBody>
      </p:sp>
      <p:sp>
        <p:nvSpPr>
          <p:cNvPr id="4" name="Slide Number Placeholder 3">
            <a:extLst>
              <a:ext uri="{FF2B5EF4-FFF2-40B4-BE49-F238E27FC236}">
                <a16:creationId xmlns:a16="http://schemas.microsoft.com/office/drawing/2014/main" id="{D540A7D0-7609-D1C0-C723-A6915EEBD0C4}"/>
              </a:ext>
            </a:extLst>
          </p:cNvPr>
          <p:cNvSpPr>
            <a:spLocks noGrp="1"/>
          </p:cNvSpPr>
          <p:nvPr>
            <p:ph type="sldNum" sz="quarter" idx="5"/>
          </p:nvPr>
        </p:nvSpPr>
        <p:spPr/>
        <p:txBody>
          <a:bodyPr/>
          <a:lstStyle/>
          <a:p>
            <a:fld id="{2661C8D7-BCDF-4039-8FF4-5D45EBF138A7}" type="slidenum">
              <a:rPr lang="en-AU" smtClean="0"/>
              <a:t>11</a:t>
            </a:fld>
            <a:endParaRPr lang="en-AU"/>
          </a:p>
        </p:txBody>
      </p:sp>
    </p:spTree>
    <p:extLst>
      <p:ext uri="{BB962C8B-B14F-4D97-AF65-F5344CB8AC3E}">
        <p14:creationId xmlns:p14="http://schemas.microsoft.com/office/powerpoint/2010/main" val="26506135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2661C8D7-BCDF-4039-8FF4-5D45EBF138A7}" type="slidenum">
              <a:rPr lang="en-AU" smtClean="0"/>
              <a:t>12</a:t>
            </a:fld>
            <a:endParaRPr lang="en-AU"/>
          </a:p>
        </p:txBody>
      </p:sp>
    </p:spTree>
    <p:extLst>
      <p:ext uri="{BB962C8B-B14F-4D97-AF65-F5344CB8AC3E}">
        <p14:creationId xmlns:p14="http://schemas.microsoft.com/office/powerpoint/2010/main" val="29291429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69BDA3-13ED-5D7B-1AB2-E7B0DD0DB72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06457DC-D48E-8DB3-223B-4D04D7A8BBF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A2BE637-27DD-92D0-8737-47162ADCF166}"/>
              </a:ext>
            </a:extLst>
          </p:cNvPr>
          <p:cNvSpPr>
            <a:spLocks noGrp="1"/>
          </p:cNvSpPr>
          <p:nvPr>
            <p:ph type="body" idx="1"/>
          </p:nvPr>
        </p:nvSpPr>
        <p:spPr/>
        <p:txBody>
          <a:bodyPr/>
          <a:lstStyle/>
          <a:p>
            <a:endParaRPr lang="en-AU"/>
          </a:p>
        </p:txBody>
      </p:sp>
      <p:sp>
        <p:nvSpPr>
          <p:cNvPr id="4" name="Slide Number Placeholder 3">
            <a:extLst>
              <a:ext uri="{FF2B5EF4-FFF2-40B4-BE49-F238E27FC236}">
                <a16:creationId xmlns:a16="http://schemas.microsoft.com/office/drawing/2014/main" id="{680855B2-4BC2-19C4-94AF-C60EFDC04E2D}"/>
              </a:ext>
            </a:extLst>
          </p:cNvPr>
          <p:cNvSpPr>
            <a:spLocks noGrp="1"/>
          </p:cNvSpPr>
          <p:nvPr>
            <p:ph type="sldNum" sz="quarter" idx="5"/>
          </p:nvPr>
        </p:nvSpPr>
        <p:spPr/>
        <p:txBody>
          <a:bodyPr/>
          <a:lstStyle/>
          <a:p>
            <a:fld id="{2661C8D7-BCDF-4039-8FF4-5D45EBF138A7}" type="slidenum">
              <a:rPr lang="en-AU" smtClean="0"/>
              <a:t>2</a:t>
            </a:fld>
            <a:endParaRPr lang="en-AU"/>
          </a:p>
        </p:txBody>
      </p:sp>
    </p:spTree>
    <p:extLst>
      <p:ext uri="{BB962C8B-B14F-4D97-AF65-F5344CB8AC3E}">
        <p14:creationId xmlns:p14="http://schemas.microsoft.com/office/powerpoint/2010/main" val="42354308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DE8FD7D-25FE-D483-9FAF-8BF1F98B5A4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CC5C69F-1ABE-DAC7-7099-335F9620CC5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F5EFF5D-13E0-AA6E-7CEC-8DDB3A2AFD55}"/>
              </a:ext>
            </a:extLst>
          </p:cNvPr>
          <p:cNvSpPr>
            <a:spLocks noGrp="1"/>
          </p:cNvSpPr>
          <p:nvPr>
            <p:ph type="body" idx="1"/>
          </p:nvPr>
        </p:nvSpPr>
        <p:spPr/>
        <p:txBody>
          <a:bodyPr/>
          <a:lstStyle/>
          <a:p>
            <a:endParaRPr lang="en-AU"/>
          </a:p>
        </p:txBody>
      </p:sp>
      <p:sp>
        <p:nvSpPr>
          <p:cNvPr id="4" name="Slide Number Placeholder 3">
            <a:extLst>
              <a:ext uri="{FF2B5EF4-FFF2-40B4-BE49-F238E27FC236}">
                <a16:creationId xmlns:a16="http://schemas.microsoft.com/office/drawing/2014/main" id="{A307EA99-E41B-1207-BA1F-3952BC3E3DAC}"/>
              </a:ext>
            </a:extLst>
          </p:cNvPr>
          <p:cNvSpPr>
            <a:spLocks noGrp="1"/>
          </p:cNvSpPr>
          <p:nvPr>
            <p:ph type="sldNum" sz="quarter" idx="5"/>
          </p:nvPr>
        </p:nvSpPr>
        <p:spPr/>
        <p:txBody>
          <a:bodyPr/>
          <a:lstStyle/>
          <a:p>
            <a:fld id="{2661C8D7-BCDF-4039-8FF4-5D45EBF138A7}" type="slidenum">
              <a:rPr lang="en-AU" smtClean="0"/>
              <a:t>3</a:t>
            </a:fld>
            <a:endParaRPr lang="en-AU"/>
          </a:p>
        </p:txBody>
      </p:sp>
    </p:spTree>
    <p:extLst>
      <p:ext uri="{BB962C8B-B14F-4D97-AF65-F5344CB8AC3E}">
        <p14:creationId xmlns:p14="http://schemas.microsoft.com/office/powerpoint/2010/main" val="22785904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61406F-192E-0209-DD97-AB4F1E59CAF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821CBA9-01D9-EF9E-08C4-6966F9B0859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6E0F15F-A3C3-B7C8-48E6-408CF6E4936B}"/>
              </a:ext>
            </a:extLst>
          </p:cNvPr>
          <p:cNvSpPr>
            <a:spLocks noGrp="1"/>
          </p:cNvSpPr>
          <p:nvPr>
            <p:ph type="body" idx="1"/>
          </p:nvPr>
        </p:nvSpPr>
        <p:spPr/>
        <p:txBody>
          <a:bodyPr/>
          <a:lstStyle/>
          <a:p>
            <a:endParaRPr lang="en-AU"/>
          </a:p>
        </p:txBody>
      </p:sp>
      <p:sp>
        <p:nvSpPr>
          <p:cNvPr id="4" name="Slide Number Placeholder 3">
            <a:extLst>
              <a:ext uri="{FF2B5EF4-FFF2-40B4-BE49-F238E27FC236}">
                <a16:creationId xmlns:a16="http://schemas.microsoft.com/office/drawing/2014/main" id="{87FE5FC3-24E4-14A5-9B4D-A65C81096C49}"/>
              </a:ext>
            </a:extLst>
          </p:cNvPr>
          <p:cNvSpPr>
            <a:spLocks noGrp="1"/>
          </p:cNvSpPr>
          <p:nvPr>
            <p:ph type="sldNum" sz="quarter" idx="5"/>
          </p:nvPr>
        </p:nvSpPr>
        <p:spPr/>
        <p:txBody>
          <a:bodyPr/>
          <a:lstStyle/>
          <a:p>
            <a:fld id="{2661C8D7-BCDF-4039-8FF4-5D45EBF138A7}" type="slidenum">
              <a:rPr lang="en-AU" smtClean="0"/>
              <a:t>4</a:t>
            </a:fld>
            <a:endParaRPr lang="en-AU"/>
          </a:p>
        </p:txBody>
      </p:sp>
    </p:spTree>
    <p:extLst>
      <p:ext uri="{BB962C8B-B14F-4D97-AF65-F5344CB8AC3E}">
        <p14:creationId xmlns:p14="http://schemas.microsoft.com/office/powerpoint/2010/main" val="17608852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671101-6245-9994-9A58-7B3AD13DFF9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9AB914F-CDCD-37CA-7FF1-805B4AC09F3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2CE279E-C641-6412-C15E-0586C7547889}"/>
              </a:ext>
            </a:extLst>
          </p:cNvPr>
          <p:cNvSpPr>
            <a:spLocks noGrp="1"/>
          </p:cNvSpPr>
          <p:nvPr>
            <p:ph type="body" idx="1"/>
          </p:nvPr>
        </p:nvSpPr>
        <p:spPr/>
        <p:txBody>
          <a:bodyPr/>
          <a:lstStyle/>
          <a:p>
            <a:endParaRPr lang="en-AU"/>
          </a:p>
        </p:txBody>
      </p:sp>
      <p:sp>
        <p:nvSpPr>
          <p:cNvPr id="4" name="Slide Number Placeholder 3">
            <a:extLst>
              <a:ext uri="{FF2B5EF4-FFF2-40B4-BE49-F238E27FC236}">
                <a16:creationId xmlns:a16="http://schemas.microsoft.com/office/drawing/2014/main" id="{D0D60712-574E-0DDD-E50C-B6870C0A7DEC}"/>
              </a:ext>
            </a:extLst>
          </p:cNvPr>
          <p:cNvSpPr>
            <a:spLocks noGrp="1"/>
          </p:cNvSpPr>
          <p:nvPr>
            <p:ph type="sldNum" sz="quarter" idx="5"/>
          </p:nvPr>
        </p:nvSpPr>
        <p:spPr/>
        <p:txBody>
          <a:bodyPr/>
          <a:lstStyle/>
          <a:p>
            <a:fld id="{2661C8D7-BCDF-4039-8FF4-5D45EBF138A7}" type="slidenum">
              <a:rPr lang="en-AU" smtClean="0"/>
              <a:t>5</a:t>
            </a:fld>
            <a:endParaRPr lang="en-AU"/>
          </a:p>
        </p:txBody>
      </p:sp>
    </p:spTree>
    <p:extLst>
      <p:ext uri="{BB962C8B-B14F-4D97-AF65-F5344CB8AC3E}">
        <p14:creationId xmlns:p14="http://schemas.microsoft.com/office/powerpoint/2010/main" val="27878580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767024-625C-DFFD-36C8-F325AC2629D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25AFCB6-CC33-D3BA-B9EC-B9FD2BFAEB8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28C2F6C-03BD-77D7-0ABD-CCCE982052D2}"/>
              </a:ext>
            </a:extLst>
          </p:cNvPr>
          <p:cNvSpPr>
            <a:spLocks noGrp="1"/>
          </p:cNvSpPr>
          <p:nvPr>
            <p:ph type="body" idx="1"/>
          </p:nvPr>
        </p:nvSpPr>
        <p:spPr/>
        <p:txBody>
          <a:bodyPr/>
          <a:lstStyle/>
          <a:p>
            <a:endParaRPr lang="en-AU"/>
          </a:p>
        </p:txBody>
      </p:sp>
      <p:sp>
        <p:nvSpPr>
          <p:cNvPr id="4" name="Slide Number Placeholder 3">
            <a:extLst>
              <a:ext uri="{FF2B5EF4-FFF2-40B4-BE49-F238E27FC236}">
                <a16:creationId xmlns:a16="http://schemas.microsoft.com/office/drawing/2014/main" id="{2741AA0E-5A33-C791-3CC4-B4AFE69C37B8}"/>
              </a:ext>
            </a:extLst>
          </p:cNvPr>
          <p:cNvSpPr>
            <a:spLocks noGrp="1"/>
          </p:cNvSpPr>
          <p:nvPr>
            <p:ph type="sldNum" sz="quarter" idx="5"/>
          </p:nvPr>
        </p:nvSpPr>
        <p:spPr/>
        <p:txBody>
          <a:bodyPr/>
          <a:lstStyle/>
          <a:p>
            <a:fld id="{2661C8D7-BCDF-4039-8FF4-5D45EBF138A7}" type="slidenum">
              <a:rPr lang="en-AU" smtClean="0"/>
              <a:t>6</a:t>
            </a:fld>
            <a:endParaRPr lang="en-AU"/>
          </a:p>
        </p:txBody>
      </p:sp>
    </p:spTree>
    <p:extLst>
      <p:ext uri="{BB962C8B-B14F-4D97-AF65-F5344CB8AC3E}">
        <p14:creationId xmlns:p14="http://schemas.microsoft.com/office/powerpoint/2010/main" val="7163375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D57F83-AC51-3752-90D9-7A8EF343BDF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68A146D-4E29-B31A-0F4E-62E61525C01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4FFE7E9-A75F-86E1-8DCB-0138585AE72C}"/>
              </a:ext>
            </a:extLst>
          </p:cNvPr>
          <p:cNvSpPr>
            <a:spLocks noGrp="1"/>
          </p:cNvSpPr>
          <p:nvPr>
            <p:ph type="body" idx="1"/>
          </p:nvPr>
        </p:nvSpPr>
        <p:spPr/>
        <p:txBody>
          <a:bodyPr/>
          <a:lstStyle/>
          <a:p>
            <a:endParaRPr lang="en-AU"/>
          </a:p>
        </p:txBody>
      </p:sp>
      <p:sp>
        <p:nvSpPr>
          <p:cNvPr id="4" name="Slide Number Placeholder 3">
            <a:extLst>
              <a:ext uri="{FF2B5EF4-FFF2-40B4-BE49-F238E27FC236}">
                <a16:creationId xmlns:a16="http://schemas.microsoft.com/office/drawing/2014/main" id="{3CFD045B-DD56-72A1-E656-2CAFEF2E2101}"/>
              </a:ext>
            </a:extLst>
          </p:cNvPr>
          <p:cNvSpPr>
            <a:spLocks noGrp="1"/>
          </p:cNvSpPr>
          <p:nvPr>
            <p:ph type="sldNum" sz="quarter" idx="5"/>
          </p:nvPr>
        </p:nvSpPr>
        <p:spPr/>
        <p:txBody>
          <a:bodyPr/>
          <a:lstStyle/>
          <a:p>
            <a:fld id="{2661C8D7-BCDF-4039-8FF4-5D45EBF138A7}" type="slidenum">
              <a:rPr lang="en-AU" smtClean="0"/>
              <a:t>7</a:t>
            </a:fld>
            <a:endParaRPr lang="en-AU"/>
          </a:p>
        </p:txBody>
      </p:sp>
    </p:spTree>
    <p:extLst>
      <p:ext uri="{BB962C8B-B14F-4D97-AF65-F5344CB8AC3E}">
        <p14:creationId xmlns:p14="http://schemas.microsoft.com/office/powerpoint/2010/main" val="4743101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889401-19D9-502D-8F7E-486D5EA9E09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0361452-98AE-AD35-8A03-9A8DFC4C7D9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ACCEF3F-74B2-9409-F9E7-A77C84DBFEE9}"/>
              </a:ext>
            </a:extLst>
          </p:cNvPr>
          <p:cNvSpPr>
            <a:spLocks noGrp="1"/>
          </p:cNvSpPr>
          <p:nvPr>
            <p:ph type="body" idx="1"/>
          </p:nvPr>
        </p:nvSpPr>
        <p:spPr/>
        <p:txBody>
          <a:bodyPr/>
          <a:lstStyle/>
          <a:p>
            <a:endParaRPr lang="en-AU"/>
          </a:p>
        </p:txBody>
      </p:sp>
      <p:sp>
        <p:nvSpPr>
          <p:cNvPr id="4" name="Slide Number Placeholder 3">
            <a:extLst>
              <a:ext uri="{FF2B5EF4-FFF2-40B4-BE49-F238E27FC236}">
                <a16:creationId xmlns:a16="http://schemas.microsoft.com/office/drawing/2014/main" id="{837F2D29-FBE3-487F-7134-83BAB4731552}"/>
              </a:ext>
            </a:extLst>
          </p:cNvPr>
          <p:cNvSpPr>
            <a:spLocks noGrp="1"/>
          </p:cNvSpPr>
          <p:nvPr>
            <p:ph type="sldNum" sz="quarter" idx="5"/>
          </p:nvPr>
        </p:nvSpPr>
        <p:spPr/>
        <p:txBody>
          <a:bodyPr/>
          <a:lstStyle/>
          <a:p>
            <a:fld id="{2661C8D7-BCDF-4039-8FF4-5D45EBF138A7}" type="slidenum">
              <a:rPr lang="en-AU" smtClean="0"/>
              <a:t>8</a:t>
            </a:fld>
            <a:endParaRPr lang="en-AU"/>
          </a:p>
        </p:txBody>
      </p:sp>
    </p:spTree>
    <p:extLst>
      <p:ext uri="{BB962C8B-B14F-4D97-AF65-F5344CB8AC3E}">
        <p14:creationId xmlns:p14="http://schemas.microsoft.com/office/powerpoint/2010/main" val="24951444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591C3D-5152-FAD2-3D31-A53FE0EB2E3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A8CB618-EC18-CB24-48DD-B2B74B5AFC0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7A86238-EE03-C533-5ADE-6D74FDF3A2FE}"/>
              </a:ext>
            </a:extLst>
          </p:cNvPr>
          <p:cNvSpPr>
            <a:spLocks noGrp="1"/>
          </p:cNvSpPr>
          <p:nvPr>
            <p:ph type="body" idx="1"/>
          </p:nvPr>
        </p:nvSpPr>
        <p:spPr/>
        <p:txBody>
          <a:bodyPr/>
          <a:lstStyle/>
          <a:p>
            <a:endParaRPr lang="en-AU"/>
          </a:p>
        </p:txBody>
      </p:sp>
      <p:sp>
        <p:nvSpPr>
          <p:cNvPr id="4" name="Slide Number Placeholder 3">
            <a:extLst>
              <a:ext uri="{FF2B5EF4-FFF2-40B4-BE49-F238E27FC236}">
                <a16:creationId xmlns:a16="http://schemas.microsoft.com/office/drawing/2014/main" id="{372229CA-8F87-9222-7C68-B9BE344DD4B6}"/>
              </a:ext>
            </a:extLst>
          </p:cNvPr>
          <p:cNvSpPr>
            <a:spLocks noGrp="1"/>
          </p:cNvSpPr>
          <p:nvPr>
            <p:ph type="sldNum" sz="quarter" idx="5"/>
          </p:nvPr>
        </p:nvSpPr>
        <p:spPr/>
        <p:txBody>
          <a:bodyPr/>
          <a:lstStyle/>
          <a:p>
            <a:fld id="{2661C8D7-BCDF-4039-8FF4-5D45EBF138A7}" type="slidenum">
              <a:rPr lang="en-AU" smtClean="0"/>
              <a:t>9</a:t>
            </a:fld>
            <a:endParaRPr lang="en-AU"/>
          </a:p>
        </p:txBody>
      </p:sp>
    </p:spTree>
    <p:extLst>
      <p:ext uri="{BB962C8B-B14F-4D97-AF65-F5344CB8AC3E}">
        <p14:creationId xmlns:p14="http://schemas.microsoft.com/office/powerpoint/2010/main" val="48150334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76874D38-DBA6-43F8-9733-B37B6B159FBA}"/>
              </a:ext>
            </a:extLst>
          </p:cNvPr>
          <p:cNvGrpSpPr/>
          <p:nvPr userDrawn="1"/>
        </p:nvGrpSpPr>
        <p:grpSpPr>
          <a:xfrm>
            <a:off x="0" y="-4136"/>
            <a:ext cx="12191202" cy="6867016"/>
            <a:chOff x="0" y="-4136"/>
            <a:chExt cx="12191202" cy="6867016"/>
          </a:xfrm>
        </p:grpSpPr>
        <p:pic>
          <p:nvPicPr>
            <p:cNvPr id="23" name="Graphic 22">
              <a:extLst>
                <a:ext uri="{FF2B5EF4-FFF2-40B4-BE49-F238E27FC236}">
                  <a16:creationId xmlns:a16="http://schemas.microsoft.com/office/drawing/2014/main" id="{B6194598-5CAF-4BE1-91F1-9CA866B22B9C}"/>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583574" y="-4136"/>
              <a:ext cx="4607628" cy="6867016"/>
            </a:xfrm>
            <a:prstGeom prst="rect">
              <a:avLst/>
            </a:prstGeom>
          </p:spPr>
        </p:pic>
        <p:grpSp>
          <p:nvGrpSpPr>
            <p:cNvPr id="15" name="Graphic 13">
              <a:extLst>
                <a:ext uri="{FF2B5EF4-FFF2-40B4-BE49-F238E27FC236}">
                  <a16:creationId xmlns:a16="http://schemas.microsoft.com/office/drawing/2014/main" id="{BE037D89-3333-4CE4-8230-C343DA0CDD9B}"/>
                </a:ext>
              </a:extLst>
            </p:cNvPr>
            <p:cNvGrpSpPr/>
            <p:nvPr/>
          </p:nvGrpSpPr>
          <p:grpSpPr>
            <a:xfrm>
              <a:off x="0" y="-4136"/>
              <a:ext cx="9672701" cy="6867016"/>
              <a:chOff x="0" y="0"/>
              <a:chExt cx="9672701" cy="6867016"/>
            </a:xfrm>
          </p:grpSpPr>
          <p:sp>
            <p:nvSpPr>
              <p:cNvPr id="17" name="Freeform: Shape 16">
                <a:extLst>
                  <a:ext uri="{FF2B5EF4-FFF2-40B4-BE49-F238E27FC236}">
                    <a16:creationId xmlns:a16="http://schemas.microsoft.com/office/drawing/2014/main" id="{D57A52D7-C745-4577-8BEC-428A901D8EF5}"/>
                  </a:ext>
                </a:extLst>
              </p:cNvPr>
              <p:cNvSpPr/>
              <p:nvPr/>
            </p:nvSpPr>
            <p:spPr>
              <a:xfrm>
                <a:off x="0" y="0"/>
                <a:ext cx="8742044" cy="3599941"/>
              </a:xfrm>
              <a:custGeom>
                <a:avLst/>
                <a:gdLst>
                  <a:gd name="connsiteX0" fmla="*/ 0 w 8742044"/>
                  <a:gd name="connsiteY0" fmla="*/ 3599942 h 3599941"/>
                  <a:gd name="connsiteX1" fmla="*/ 7040245 w 8742044"/>
                  <a:gd name="connsiteY1" fmla="*/ 3599942 h 3599941"/>
                  <a:gd name="connsiteX2" fmla="*/ 8742045 w 8742044"/>
                  <a:gd name="connsiteY2" fmla="*/ 0 h 3599941"/>
                  <a:gd name="connsiteX3" fmla="*/ 0 w 8742044"/>
                  <a:gd name="connsiteY3" fmla="*/ 0 h 3599941"/>
                  <a:gd name="connsiteX4" fmla="*/ 0 w 8742044"/>
                  <a:gd name="connsiteY4" fmla="*/ 3599942 h 359994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742044" h="3599941">
                    <a:moveTo>
                      <a:pt x="0" y="3599942"/>
                    </a:moveTo>
                    <a:lnTo>
                      <a:pt x="7040245" y="3599942"/>
                    </a:lnTo>
                    <a:lnTo>
                      <a:pt x="8742045" y="0"/>
                    </a:lnTo>
                    <a:lnTo>
                      <a:pt x="0" y="0"/>
                    </a:lnTo>
                    <a:lnTo>
                      <a:pt x="0" y="3599942"/>
                    </a:lnTo>
                  </a:path>
                </a:pathLst>
              </a:custGeom>
              <a:solidFill>
                <a:schemeClr val="tx1"/>
              </a:solidFill>
              <a:ln w="12700" cap="flat">
                <a:noFill/>
                <a:prstDash val="solid"/>
                <a:miter/>
              </a:ln>
            </p:spPr>
            <p:txBody>
              <a:bodyPr lIns="90000" tIns="0" bIns="0" rtlCol="0" anchor="t" anchorCtr="0"/>
              <a:lstStyle/>
              <a:p>
                <a:endParaRPr lang="en-AU"/>
              </a:p>
            </p:txBody>
          </p:sp>
          <p:sp>
            <p:nvSpPr>
              <p:cNvPr id="18" name="Freeform: Shape 17">
                <a:extLst>
                  <a:ext uri="{FF2B5EF4-FFF2-40B4-BE49-F238E27FC236}">
                    <a16:creationId xmlns:a16="http://schemas.microsoft.com/office/drawing/2014/main" id="{72E88E30-3F66-46B0-904A-A5930D02B33E}"/>
                  </a:ext>
                </a:extLst>
              </p:cNvPr>
              <p:cNvSpPr/>
              <p:nvPr/>
            </p:nvSpPr>
            <p:spPr>
              <a:xfrm>
                <a:off x="0" y="1673986"/>
                <a:ext cx="9672701" cy="5193030"/>
              </a:xfrm>
              <a:custGeom>
                <a:avLst/>
                <a:gdLst>
                  <a:gd name="connsiteX0" fmla="*/ 9672701 w 9672701"/>
                  <a:gd name="connsiteY0" fmla="*/ 5193031 h 5193030"/>
                  <a:gd name="connsiteX1" fmla="*/ 0 w 9672701"/>
                  <a:gd name="connsiteY1" fmla="*/ 5193031 h 5193030"/>
                  <a:gd name="connsiteX2" fmla="*/ 0 w 9672701"/>
                  <a:gd name="connsiteY2" fmla="*/ 0 h 5193030"/>
                  <a:gd name="connsiteX3" fmla="*/ 0 w 9672701"/>
                  <a:gd name="connsiteY3" fmla="*/ 1925955 h 5193030"/>
                  <a:gd name="connsiteX4" fmla="*/ 7040245 w 9672701"/>
                  <a:gd name="connsiteY4" fmla="*/ 1925955 h 5193030"/>
                  <a:gd name="connsiteX5" fmla="*/ 7584313 w 9672701"/>
                  <a:gd name="connsiteY5" fmla="*/ 775081 h 5193030"/>
                  <a:gd name="connsiteX6" fmla="*/ 9672701 w 9672701"/>
                  <a:gd name="connsiteY6" fmla="*/ 5193031 h 51930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672701" h="5193030">
                    <a:moveTo>
                      <a:pt x="9672701" y="5193031"/>
                    </a:moveTo>
                    <a:lnTo>
                      <a:pt x="0" y="5193031"/>
                    </a:lnTo>
                    <a:lnTo>
                      <a:pt x="0" y="0"/>
                    </a:lnTo>
                    <a:lnTo>
                      <a:pt x="0" y="1925955"/>
                    </a:lnTo>
                    <a:lnTo>
                      <a:pt x="7040245" y="1925955"/>
                    </a:lnTo>
                    <a:lnTo>
                      <a:pt x="7584313" y="775081"/>
                    </a:lnTo>
                    <a:lnTo>
                      <a:pt x="9672701" y="5193031"/>
                    </a:lnTo>
                  </a:path>
                </a:pathLst>
              </a:custGeom>
              <a:solidFill>
                <a:schemeClr val="accent2"/>
              </a:solidFill>
              <a:ln w="12700" cap="flat">
                <a:noFill/>
                <a:prstDash val="solid"/>
                <a:miter/>
              </a:ln>
            </p:spPr>
            <p:txBody>
              <a:bodyPr lIns="90000" tIns="0" bIns="0" rtlCol="0" anchor="t" anchorCtr="0"/>
              <a:lstStyle/>
              <a:p>
                <a:endParaRPr lang="en-AU"/>
              </a:p>
            </p:txBody>
          </p:sp>
          <p:sp>
            <p:nvSpPr>
              <p:cNvPr id="19" name="Freeform: Shape 18">
                <a:extLst>
                  <a:ext uri="{FF2B5EF4-FFF2-40B4-BE49-F238E27FC236}">
                    <a16:creationId xmlns:a16="http://schemas.microsoft.com/office/drawing/2014/main" id="{CF7AEDA5-D9FF-482C-8946-D863A452C7B5}"/>
                  </a:ext>
                </a:extLst>
              </p:cNvPr>
              <p:cNvSpPr/>
              <p:nvPr/>
            </p:nvSpPr>
            <p:spPr>
              <a:xfrm>
                <a:off x="0" y="1673986"/>
                <a:ext cx="7584313" cy="1925954"/>
              </a:xfrm>
              <a:custGeom>
                <a:avLst/>
                <a:gdLst>
                  <a:gd name="connsiteX0" fmla="*/ 7040245 w 7584313"/>
                  <a:gd name="connsiteY0" fmla="*/ 1925955 h 1925954"/>
                  <a:gd name="connsiteX1" fmla="*/ 0 w 7584313"/>
                  <a:gd name="connsiteY1" fmla="*/ 1925955 h 1925954"/>
                  <a:gd name="connsiteX2" fmla="*/ 0 w 7584313"/>
                  <a:gd name="connsiteY2" fmla="*/ 0 h 1925954"/>
                  <a:gd name="connsiteX3" fmla="*/ 7218045 w 7584313"/>
                  <a:gd name="connsiteY3" fmla="*/ 0 h 1925954"/>
                  <a:gd name="connsiteX4" fmla="*/ 7584313 w 7584313"/>
                  <a:gd name="connsiteY4" fmla="*/ 775081 h 1925954"/>
                  <a:gd name="connsiteX5" fmla="*/ 7040245 w 7584313"/>
                  <a:gd name="connsiteY5" fmla="*/ 1925955 h 192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584313" h="1925954">
                    <a:moveTo>
                      <a:pt x="7040245" y="1925955"/>
                    </a:moveTo>
                    <a:lnTo>
                      <a:pt x="0" y="1925955"/>
                    </a:lnTo>
                    <a:lnTo>
                      <a:pt x="0" y="0"/>
                    </a:lnTo>
                    <a:lnTo>
                      <a:pt x="7218045" y="0"/>
                    </a:lnTo>
                    <a:lnTo>
                      <a:pt x="7584313" y="775081"/>
                    </a:lnTo>
                    <a:lnTo>
                      <a:pt x="7040245" y="1925955"/>
                    </a:lnTo>
                  </a:path>
                </a:pathLst>
              </a:custGeom>
              <a:solidFill>
                <a:srgbClr val="4F5561"/>
              </a:solidFill>
              <a:ln w="12700" cap="flat">
                <a:noFill/>
                <a:prstDash val="solid"/>
                <a:miter/>
              </a:ln>
            </p:spPr>
            <p:txBody>
              <a:bodyPr lIns="90000" tIns="0" bIns="0" rtlCol="0" anchor="t" anchorCtr="0"/>
              <a:lstStyle/>
              <a:p>
                <a:endParaRPr lang="en-AU"/>
              </a:p>
            </p:txBody>
          </p:sp>
          <p:sp>
            <p:nvSpPr>
              <p:cNvPr id="20" name="Freeform: Shape 19">
                <a:extLst>
                  <a:ext uri="{FF2B5EF4-FFF2-40B4-BE49-F238E27FC236}">
                    <a16:creationId xmlns:a16="http://schemas.microsoft.com/office/drawing/2014/main" id="{673BB894-AFB6-4D6E-95F9-DF236DFFC520}"/>
                  </a:ext>
                </a:extLst>
              </p:cNvPr>
              <p:cNvSpPr/>
              <p:nvPr/>
            </p:nvSpPr>
            <p:spPr>
              <a:xfrm>
                <a:off x="0" y="819022"/>
                <a:ext cx="7584567" cy="5517006"/>
              </a:xfrm>
              <a:custGeom>
                <a:avLst/>
                <a:gdLst>
                  <a:gd name="connsiteX0" fmla="*/ 7584568 w 7584567"/>
                  <a:gd name="connsiteY0" fmla="*/ 5517007 h 5517006"/>
                  <a:gd name="connsiteX1" fmla="*/ 7584568 w 7584567"/>
                  <a:gd name="connsiteY1" fmla="*/ 0 h 5517006"/>
                  <a:gd name="connsiteX2" fmla="*/ 0 w 7584567"/>
                  <a:gd name="connsiteY2" fmla="*/ 0 h 5517006"/>
                  <a:gd name="connsiteX3" fmla="*/ 0 w 7584567"/>
                  <a:gd name="connsiteY3" fmla="*/ 3030728 h 5517006"/>
                  <a:gd name="connsiteX4" fmla="*/ 1175258 w 7584567"/>
                  <a:gd name="connsiteY4" fmla="*/ 5517007 h 5517006"/>
                  <a:gd name="connsiteX5" fmla="*/ 7584568 w 7584567"/>
                  <a:gd name="connsiteY5" fmla="*/ 5517007 h 55170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584567" h="5517006">
                    <a:moveTo>
                      <a:pt x="7584568" y="5517007"/>
                    </a:moveTo>
                    <a:lnTo>
                      <a:pt x="7584568" y="0"/>
                    </a:lnTo>
                    <a:lnTo>
                      <a:pt x="0" y="0"/>
                    </a:lnTo>
                    <a:lnTo>
                      <a:pt x="0" y="3030728"/>
                    </a:lnTo>
                    <a:lnTo>
                      <a:pt x="1175258" y="5517007"/>
                    </a:lnTo>
                    <a:lnTo>
                      <a:pt x="7584568" y="5517007"/>
                    </a:lnTo>
                    <a:close/>
                  </a:path>
                </a:pathLst>
              </a:custGeom>
              <a:solidFill>
                <a:schemeClr val="bg1"/>
              </a:solidFill>
              <a:ln w="12700" cap="flat">
                <a:noFill/>
                <a:prstDash val="solid"/>
                <a:miter/>
              </a:ln>
            </p:spPr>
            <p:txBody>
              <a:bodyPr lIns="90000" tIns="0" bIns="0" rtlCol="0" anchor="t" anchorCtr="0"/>
              <a:lstStyle/>
              <a:p>
                <a:endParaRPr lang="en-AU"/>
              </a:p>
            </p:txBody>
          </p:sp>
        </p:grpSp>
      </p:grpSp>
      <p:sp>
        <p:nvSpPr>
          <p:cNvPr id="2" name="Title 1">
            <a:extLst>
              <a:ext uri="{FF2B5EF4-FFF2-40B4-BE49-F238E27FC236}">
                <a16:creationId xmlns:a16="http://schemas.microsoft.com/office/drawing/2014/main" id="{6270A466-1F91-4B26-A807-CCFAAB29578E}"/>
              </a:ext>
            </a:extLst>
          </p:cNvPr>
          <p:cNvSpPr>
            <a:spLocks noGrp="1"/>
          </p:cNvSpPr>
          <p:nvPr>
            <p:ph type="ctrTitle" hasCustomPrompt="1"/>
          </p:nvPr>
        </p:nvSpPr>
        <p:spPr>
          <a:xfrm>
            <a:off x="1504950" y="3450210"/>
            <a:ext cx="5819480" cy="1170873"/>
          </a:xfrm>
          <a:prstGeom prst="rect">
            <a:avLst/>
          </a:prstGeom>
        </p:spPr>
        <p:txBody>
          <a:bodyPr anchor="b">
            <a:noAutofit/>
          </a:bodyPr>
          <a:lstStyle>
            <a:lvl1pPr algn="r">
              <a:lnSpc>
                <a:spcPct val="80000"/>
              </a:lnSpc>
              <a:defRPr sz="3600" b="0"/>
            </a:lvl1pPr>
          </a:lstStyle>
          <a:p>
            <a:r>
              <a:rPr lang="en-AU"/>
              <a:t>Title of presentation (use two lines max)</a:t>
            </a:r>
          </a:p>
        </p:txBody>
      </p:sp>
      <p:sp>
        <p:nvSpPr>
          <p:cNvPr id="3" name="Subtitle 2">
            <a:extLst>
              <a:ext uri="{FF2B5EF4-FFF2-40B4-BE49-F238E27FC236}">
                <a16:creationId xmlns:a16="http://schemas.microsoft.com/office/drawing/2014/main" id="{51C60A82-7491-4BCE-B7C9-7F229FF10CBF}"/>
              </a:ext>
            </a:extLst>
          </p:cNvPr>
          <p:cNvSpPr>
            <a:spLocks noGrp="1"/>
          </p:cNvSpPr>
          <p:nvPr>
            <p:ph type="subTitle" idx="1" hasCustomPrompt="1"/>
          </p:nvPr>
        </p:nvSpPr>
        <p:spPr>
          <a:xfrm>
            <a:off x="1487489" y="4973937"/>
            <a:ext cx="5836942" cy="1256153"/>
          </a:xfrm>
        </p:spPr>
        <p:txBody>
          <a:bodyPr/>
          <a:lstStyle>
            <a:lvl1pPr marL="0" indent="0" algn="r">
              <a:spcBef>
                <a:spcPts val="300"/>
              </a:spcBef>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AU"/>
              <a:t>Subtitle (three lines max)</a:t>
            </a:r>
          </a:p>
        </p:txBody>
      </p:sp>
      <p:cxnSp>
        <p:nvCxnSpPr>
          <p:cNvPr id="16" name="Straight Connector 15">
            <a:extLst>
              <a:ext uri="{FF2B5EF4-FFF2-40B4-BE49-F238E27FC236}">
                <a16:creationId xmlns:a16="http://schemas.microsoft.com/office/drawing/2014/main" id="{B35DD447-65A0-4318-8407-02C927BEC5B2}"/>
              </a:ext>
            </a:extLst>
          </p:cNvPr>
          <p:cNvCxnSpPr/>
          <p:nvPr userDrawn="1"/>
        </p:nvCxnSpPr>
        <p:spPr>
          <a:xfrm>
            <a:off x="5926138" y="4762500"/>
            <a:ext cx="1285875" cy="0"/>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4F16A128-7BA5-44BB-A610-D2E53ABD74C0}"/>
              </a:ext>
            </a:extLst>
          </p:cNvPr>
          <p:cNvSpPr>
            <a:spLocks noGrp="1"/>
          </p:cNvSpPr>
          <p:nvPr>
            <p:ph type="body" sz="quarter" idx="13" hasCustomPrompt="1"/>
          </p:nvPr>
        </p:nvSpPr>
        <p:spPr>
          <a:xfrm>
            <a:off x="1487488" y="1382998"/>
            <a:ext cx="5836943" cy="458619"/>
          </a:xfrm>
        </p:spPr>
        <p:txBody>
          <a:bodyPr tIns="0" bIns="0" anchor="b" anchorCtr="0"/>
          <a:lstStyle>
            <a:lvl1pPr marL="0" indent="0" algn="r">
              <a:spcBef>
                <a:spcPts val="0"/>
              </a:spcBef>
              <a:buNone/>
              <a:defRPr sz="2500" cap="all" baseline="0">
                <a:latin typeface="+mj-lt"/>
              </a:defRPr>
            </a:lvl1pPr>
            <a:lvl2pPr marL="0" indent="0" algn="r">
              <a:spcBef>
                <a:spcPts val="0"/>
              </a:spcBef>
              <a:buNone/>
              <a:defRPr sz="2400"/>
            </a:lvl2pPr>
          </a:lstStyle>
          <a:p>
            <a:r>
              <a:rPr lang="en-AU"/>
              <a:t>Date of presentation</a:t>
            </a:r>
          </a:p>
        </p:txBody>
      </p:sp>
      <p:pic>
        <p:nvPicPr>
          <p:cNvPr id="14" name="Picture 13">
            <a:extLst>
              <a:ext uri="{FF2B5EF4-FFF2-40B4-BE49-F238E27FC236}">
                <a16:creationId xmlns:a16="http://schemas.microsoft.com/office/drawing/2014/main" id="{0794052E-1EFD-44CF-838D-F2B29FDD5D7B}"/>
              </a:ext>
            </a:extLst>
          </p:cNvPr>
          <p:cNvPicPr>
            <a:picLocks noChangeAspect="1"/>
          </p:cNvPicPr>
          <p:nvPr userDrawn="1"/>
        </p:nvPicPr>
        <p:blipFill>
          <a:blip r:embed="rId4">
            <a:extLst>
              <a:ext uri="{28A0092B-C50C-407E-A947-70E740481C1C}">
                <a14:useLocalDpi xmlns:a14="http://schemas.microsoft.com/office/drawing/2010/main" val="0"/>
              </a:ext>
            </a:extLst>
          </a:blip>
          <a:srcRect/>
          <a:stretch/>
        </p:blipFill>
        <p:spPr>
          <a:xfrm>
            <a:off x="9083769" y="5614187"/>
            <a:ext cx="2403381" cy="715409"/>
          </a:xfrm>
          <a:prstGeom prst="rect">
            <a:avLst/>
          </a:prstGeom>
        </p:spPr>
      </p:pic>
      <p:sp>
        <p:nvSpPr>
          <p:cNvPr id="5" name="Text Placeholder 4">
            <a:extLst>
              <a:ext uri="{FF2B5EF4-FFF2-40B4-BE49-F238E27FC236}">
                <a16:creationId xmlns:a16="http://schemas.microsoft.com/office/drawing/2014/main" id="{4D6C8AB3-F241-43A4-B3C7-C7BBA4C1CC4E}"/>
              </a:ext>
            </a:extLst>
          </p:cNvPr>
          <p:cNvSpPr>
            <a:spLocks noGrp="1"/>
          </p:cNvSpPr>
          <p:nvPr>
            <p:ph type="body" sz="quarter" idx="14" hasCustomPrompt="1"/>
          </p:nvPr>
        </p:nvSpPr>
        <p:spPr>
          <a:xfrm>
            <a:off x="1487489" y="1841618"/>
            <a:ext cx="5836942" cy="358047"/>
          </a:xfrm>
        </p:spPr>
        <p:txBody>
          <a:bodyPr tIns="0">
            <a:noAutofit/>
          </a:bodyPr>
          <a:lstStyle>
            <a:lvl1pPr algn="r">
              <a:spcBef>
                <a:spcPts val="0"/>
              </a:spcBef>
              <a:defRPr sz="2400">
                <a:latin typeface="+mn-lt"/>
              </a:defRPr>
            </a:lvl1pPr>
            <a:lvl2pPr marL="0" indent="0" algn="r">
              <a:buNone/>
              <a:defRPr/>
            </a:lvl2pPr>
            <a:lvl3pPr marL="360000" indent="0">
              <a:buNone/>
              <a:defRPr/>
            </a:lvl3pPr>
          </a:lstStyle>
          <a:p>
            <a:pPr lvl="0"/>
            <a:r>
              <a:rPr lang="en-AU"/>
              <a:t>Speaker name | Title</a:t>
            </a:r>
          </a:p>
        </p:txBody>
      </p:sp>
    </p:spTree>
    <p:extLst>
      <p:ext uri="{BB962C8B-B14F-4D97-AF65-F5344CB8AC3E}">
        <p14:creationId xmlns:p14="http://schemas.microsoft.com/office/powerpoint/2010/main" val="17549214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content (picture)">
    <p:spTree>
      <p:nvGrpSpPr>
        <p:cNvPr id="1" name=""/>
        <p:cNvGrpSpPr/>
        <p:nvPr/>
      </p:nvGrpSpPr>
      <p:grpSpPr>
        <a:xfrm>
          <a:off x="0" y="0"/>
          <a:ext cx="0" cy="0"/>
          <a:chOff x="0" y="0"/>
          <a:chExt cx="0" cy="0"/>
        </a:xfrm>
      </p:grpSpPr>
      <p:sp>
        <p:nvSpPr>
          <p:cNvPr id="23" name="Picture Placeholder 40">
            <a:extLst>
              <a:ext uri="{FF2B5EF4-FFF2-40B4-BE49-F238E27FC236}">
                <a16:creationId xmlns:a16="http://schemas.microsoft.com/office/drawing/2014/main" id="{7D3B0838-6E18-4146-840D-E4B09EA4D19F}"/>
              </a:ext>
            </a:extLst>
          </p:cNvPr>
          <p:cNvSpPr>
            <a:spLocks noGrp="1"/>
          </p:cNvSpPr>
          <p:nvPr>
            <p:ph type="pic" sz="quarter" idx="13" hasCustomPrompt="1"/>
          </p:nvPr>
        </p:nvSpPr>
        <p:spPr>
          <a:xfrm>
            <a:off x="8111318" y="866"/>
            <a:ext cx="4077026" cy="6528192"/>
          </a:xfrm>
          <a:custGeom>
            <a:avLst/>
            <a:gdLst>
              <a:gd name="connsiteX0" fmla="*/ 1152965 w 4608426"/>
              <a:gd name="connsiteY0" fmla="*/ 0 h 6858000"/>
              <a:gd name="connsiteX1" fmla="*/ 4608426 w 4608426"/>
              <a:gd name="connsiteY1" fmla="*/ 0 h 6858000"/>
              <a:gd name="connsiteX2" fmla="*/ 4608426 w 4608426"/>
              <a:gd name="connsiteY2" fmla="*/ 6858000 h 6858000"/>
              <a:gd name="connsiteX3" fmla="*/ 2054220 w 4608426"/>
              <a:gd name="connsiteY3" fmla="*/ 6858000 h 6858000"/>
              <a:gd name="connsiteX4" fmla="*/ 0 w 4608426"/>
              <a:gd name="connsiteY4" fmla="*/ 2512304 h 6858000"/>
              <a:gd name="connsiteX5" fmla="*/ 0 w 4608426"/>
              <a:gd name="connsiteY5" fmla="*/ 2443315 h 6858000"/>
              <a:gd name="connsiteX0" fmla="*/ 587054 w 4608426"/>
              <a:gd name="connsiteY0" fmla="*/ 0 h 6858000"/>
              <a:gd name="connsiteX1" fmla="*/ 4608426 w 4608426"/>
              <a:gd name="connsiteY1" fmla="*/ 0 h 6858000"/>
              <a:gd name="connsiteX2" fmla="*/ 4608426 w 4608426"/>
              <a:gd name="connsiteY2" fmla="*/ 6858000 h 6858000"/>
              <a:gd name="connsiteX3" fmla="*/ 2054220 w 4608426"/>
              <a:gd name="connsiteY3" fmla="*/ 6858000 h 6858000"/>
              <a:gd name="connsiteX4" fmla="*/ 0 w 4608426"/>
              <a:gd name="connsiteY4" fmla="*/ 2512304 h 6858000"/>
              <a:gd name="connsiteX5" fmla="*/ 0 w 4608426"/>
              <a:gd name="connsiteY5" fmla="*/ 2443315 h 6858000"/>
              <a:gd name="connsiteX6" fmla="*/ 587054 w 4608426"/>
              <a:gd name="connsiteY6" fmla="*/ 0 h 6858000"/>
              <a:gd name="connsiteX0" fmla="*/ 587054 w 4608426"/>
              <a:gd name="connsiteY0" fmla="*/ 0 h 6858000"/>
              <a:gd name="connsiteX1" fmla="*/ 4608426 w 4608426"/>
              <a:gd name="connsiteY1" fmla="*/ 0 h 6858000"/>
              <a:gd name="connsiteX2" fmla="*/ 4608426 w 4608426"/>
              <a:gd name="connsiteY2" fmla="*/ 6858000 h 6858000"/>
              <a:gd name="connsiteX3" fmla="*/ 2054220 w 4608426"/>
              <a:gd name="connsiteY3" fmla="*/ 6858000 h 6858000"/>
              <a:gd name="connsiteX4" fmla="*/ 0 w 4608426"/>
              <a:gd name="connsiteY4" fmla="*/ 2512304 h 6858000"/>
              <a:gd name="connsiteX5" fmla="*/ 587054 w 4608426"/>
              <a:gd name="connsiteY5" fmla="*/ 0 h 6858000"/>
              <a:gd name="connsiteX0" fmla="*/ 587054 w 4608426"/>
              <a:gd name="connsiteY0" fmla="*/ 0 h 6858000"/>
              <a:gd name="connsiteX1" fmla="*/ 4608426 w 4608426"/>
              <a:gd name="connsiteY1" fmla="*/ 0 h 6858000"/>
              <a:gd name="connsiteX2" fmla="*/ 4608426 w 4608426"/>
              <a:gd name="connsiteY2" fmla="*/ 6858000 h 6858000"/>
              <a:gd name="connsiteX3" fmla="*/ 2808768 w 4608426"/>
              <a:gd name="connsiteY3" fmla="*/ 6858000 h 6858000"/>
              <a:gd name="connsiteX4" fmla="*/ 0 w 4608426"/>
              <a:gd name="connsiteY4" fmla="*/ 2512304 h 6858000"/>
              <a:gd name="connsiteX5" fmla="*/ 587054 w 4608426"/>
              <a:gd name="connsiteY5" fmla="*/ 0 h 6858000"/>
              <a:gd name="connsiteX0" fmla="*/ 40006 w 4061378"/>
              <a:gd name="connsiteY0" fmla="*/ 0 h 6858000"/>
              <a:gd name="connsiteX1" fmla="*/ 4061378 w 4061378"/>
              <a:gd name="connsiteY1" fmla="*/ 0 h 6858000"/>
              <a:gd name="connsiteX2" fmla="*/ 4061378 w 4061378"/>
              <a:gd name="connsiteY2" fmla="*/ 6858000 h 6858000"/>
              <a:gd name="connsiteX3" fmla="*/ 2261720 w 4061378"/>
              <a:gd name="connsiteY3" fmla="*/ 6858000 h 6858000"/>
              <a:gd name="connsiteX4" fmla="*/ 0 w 4061378"/>
              <a:gd name="connsiteY4" fmla="*/ 2116165 h 6858000"/>
              <a:gd name="connsiteX5" fmla="*/ 40006 w 4061378"/>
              <a:gd name="connsiteY5" fmla="*/ 0 h 6858000"/>
              <a:gd name="connsiteX0" fmla="*/ 2279 w 4061378"/>
              <a:gd name="connsiteY0" fmla="*/ 9432 h 6858000"/>
              <a:gd name="connsiteX1" fmla="*/ 4061378 w 4061378"/>
              <a:gd name="connsiteY1" fmla="*/ 0 h 6858000"/>
              <a:gd name="connsiteX2" fmla="*/ 4061378 w 4061378"/>
              <a:gd name="connsiteY2" fmla="*/ 6858000 h 6858000"/>
              <a:gd name="connsiteX3" fmla="*/ 2261720 w 4061378"/>
              <a:gd name="connsiteY3" fmla="*/ 6858000 h 6858000"/>
              <a:gd name="connsiteX4" fmla="*/ 0 w 4061378"/>
              <a:gd name="connsiteY4" fmla="*/ 2116165 h 6858000"/>
              <a:gd name="connsiteX5" fmla="*/ 2279 w 4061378"/>
              <a:gd name="connsiteY5" fmla="*/ 9432 h 6858000"/>
              <a:gd name="connsiteX0" fmla="*/ 2279 w 4061378"/>
              <a:gd name="connsiteY0" fmla="*/ 9432 h 6858000"/>
              <a:gd name="connsiteX1" fmla="*/ 4061378 w 4061378"/>
              <a:gd name="connsiteY1" fmla="*/ 0 h 6858000"/>
              <a:gd name="connsiteX2" fmla="*/ 4061378 w 4061378"/>
              <a:gd name="connsiteY2" fmla="*/ 6858000 h 6858000"/>
              <a:gd name="connsiteX3" fmla="*/ 2106856 w 4061378"/>
              <a:gd name="connsiteY3" fmla="*/ 6536360 h 6858000"/>
              <a:gd name="connsiteX4" fmla="*/ 0 w 4061378"/>
              <a:gd name="connsiteY4" fmla="*/ 2116165 h 6858000"/>
              <a:gd name="connsiteX5" fmla="*/ 2279 w 4061378"/>
              <a:gd name="connsiteY5" fmla="*/ 9432 h 6858000"/>
              <a:gd name="connsiteX0" fmla="*/ 2279 w 4061378"/>
              <a:gd name="connsiteY0" fmla="*/ 9432 h 6536360"/>
              <a:gd name="connsiteX1" fmla="*/ 4061378 w 4061378"/>
              <a:gd name="connsiteY1" fmla="*/ 0 h 6536360"/>
              <a:gd name="connsiteX2" fmla="*/ 3077395 w 4061378"/>
              <a:gd name="connsiteY2" fmla="*/ 6529211 h 6536360"/>
              <a:gd name="connsiteX3" fmla="*/ 2106856 w 4061378"/>
              <a:gd name="connsiteY3" fmla="*/ 6536360 h 6536360"/>
              <a:gd name="connsiteX4" fmla="*/ 0 w 4061378"/>
              <a:gd name="connsiteY4" fmla="*/ 2116165 h 6536360"/>
              <a:gd name="connsiteX5" fmla="*/ 2279 w 4061378"/>
              <a:gd name="connsiteY5" fmla="*/ 9432 h 6536360"/>
              <a:gd name="connsiteX0" fmla="*/ 2279 w 4061378"/>
              <a:gd name="connsiteY0" fmla="*/ 9432 h 6533978"/>
              <a:gd name="connsiteX1" fmla="*/ 4061378 w 4061378"/>
              <a:gd name="connsiteY1" fmla="*/ 0 h 6533978"/>
              <a:gd name="connsiteX2" fmla="*/ 3077395 w 4061378"/>
              <a:gd name="connsiteY2" fmla="*/ 6529211 h 6533978"/>
              <a:gd name="connsiteX3" fmla="*/ 2106856 w 4061378"/>
              <a:gd name="connsiteY3" fmla="*/ 6533978 h 6533978"/>
              <a:gd name="connsiteX4" fmla="*/ 0 w 4061378"/>
              <a:gd name="connsiteY4" fmla="*/ 2116165 h 6533978"/>
              <a:gd name="connsiteX5" fmla="*/ 2279 w 4061378"/>
              <a:gd name="connsiteY5" fmla="*/ 9432 h 6533978"/>
              <a:gd name="connsiteX0" fmla="*/ 2279 w 4061378"/>
              <a:gd name="connsiteY0" fmla="*/ 9432 h 6533978"/>
              <a:gd name="connsiteX1" fmla="*/ 4061378 w 4061378"/>
              <a:gd name="connsiteY1" fmla="*/ 0 h 6533978"/>
              <a:gd name="connsiteX2" fmla="*/ 3079778 w 4061378"/>
              <a:gd name="connsiteY2" fmla="*/ 6531594 h 6533978"/>
              <a:gd name="connsiteX3" fmla="*/ 2106856 w 4061378"/>
              <a:gd name="connsiteY3" fmla="*/ 6533978 h 6533978"/>
              <a:gd name="connsiteX4" fmla="*/ 0 w 4061378"/>
              <a:gd name="connsiteY4" fmla="*/ 2116165 h 6533978"/>
              <a:gd name="connsiteX5" fmla="*/ 2279 w 4061378"/>
              <a:gd name="connsiteY5" fmla="*/ 9432 h 6533978"/>
              <a:gd name="connsiteX0" fmla="*/ 2279 w 4061378"/>
              <a:gd name="connsiteY0" fmla="*/ 9432 h 6533978"/>
              <a:gd name="connsiteX1" fmla="*/ 4061378 w 4061378"/>
              <a:gd name="connsiteY1" fmla="*/ 0 h 6533978"/>
              <a:gd name="connsiteX2" fmla="*/ 3461032 w 4061378"/>
              <a:gd name="connsiteY2" fmla="*/ 3980240 h 6533978"/>
              <a:gd name="connsiteX3" fmla="*/ 3079778 w 4061378"/>
              <a:gd name="connsiteY3" fmla="*/ 6531594 h 6533978"/>
              <a:gd name="connsiteX4" fmla="*/ 2106856 w 4061378"/>
              <a:gd name="connsiteY4" fmla="*/ 6533978 h 6533978"/>
              <a:gd name="connsiteX5" fmla="*/ 0 w 4061378"/>
              <a:gd name="connsiteY5" fmla="*/ 2116165 h 6533978"/>
              <a:gd name="connsiteX6" fmla="*/ 2279 w 4061378"/>
              <a:gd name="connsiteY6" fmla="*/ 9432 h 6533978"/>
              <a:gd name="connsiteX0" fmla="*/ 2279 w 4075725"/>
              <a:gd name="connsiteY0" fmla="*/ 9432 h 6533978"/>
              <a:gd name="connsiteX1" fmla="*/ 4061378 w 4075725"/>
              <a:gd name="connsiteY1" fmla="*/ 0 h 6533978"/>
              <a:gd name="connsiteX2" fmla="*/ 4075725 w 4075725"/>
              <a:gd name="connsiteY2" fmla="*/ 4418625 h 6533978"/>
              <a:gd name="connsiteX3" fmla="*/ 3079778 w 4075725"/>
              <a:gd name="connsiteY3" fmla="*/ 6531594 h 6533978"/>
              <a:gd name="connsiteX4" fmla="*/ 2106856 w 4075725"/>
              <a:gd name="connsiteY4" fmla="*/ 6533978 h 6533978"/>
              <a:gd name="connsiteX5" fmla="*/ 0 w 4075725"/>
              <a:gd name="connsiteY5" fmla="*/ 2116165 h 6533978"/>
              <a:gd name="connsiteX6" fmla="*/ 2279 w 4075725"/>
              <a:gd name="connsiteY6" fmla="*/ 9432 h 6533978"/>
              <a:gd name="connsiteX0" fmla="*/ 2279 w 4079213"/>
              <a:gd name="connsiteY0" fmla="*/ 7050 h 6531596"/>
              <a:gd name="connsiteX1" fmla="*/ 4078056 w 4079213"/>
              <a:gd name="connsiteY1" fmla="*/ 0 h 6531596"/>
              <a:gd name="connsiteX2" fmla="*/ 4075725 w 4079213"/>
              <a:gd name="connsiteY2" fmla="*/ 4416243 h 6531596"/>
              <a:gd name="connsiteX3" fmla="*/ 3079778 w 4079213"/>
              <a:gd name="connsiteY3" fmla="*/ 6529212 h 6531596"/>
              <a:gd name="connsiteX4" fmla="*/ 2106856 w 4079213"/>
              <a:gd name="connsiteY4" fmla="*/ 6531596 h 6531596"/>
              <a:gd name="connsiteX5" fmla="*/ 0 w 4079213"/>
              <a:gd name="connsiteY5" fmla="*/ 2113783 h 6531596"/>
              <a:gd name="connsiteX6" fmla="*/ 2279 w 4079213"/>
              <a:gd name="connsiteY6" fmla="*/ 7050 h 6531596"/>
              <a:gd name="connsiteX0" fmla="*/ 2279 w 4079213"/>
              <a:gd name="connsiteY0" fmla="*/ 0 h 6531694"/>
              <a:gd name="connsiteX1" fmla="*/ 4078056 w 4079213"/>
              <a:gd name="connsiteY1" fmla="*/ 98 h 6531694"/>
              <a:gd name="connsiteX2" fmla="*/ 4075725 w 4079213"/>
              <a:gd name="connsiteY2" fmla="*/ 4416341 h 6531694"/>
              <a:gd name="connsiteX3" fmla="*/ 3079778 w 4079213"/>
              <a:gd name="connsiteY3" fmla="*/ 6529310 h 6531694"/>
              <a:gd name="connsiteX4" fmla="*/ 2106856 w 4079213"/>
              <a:gd name="connsiteY4" fmla="*/ 6531694 h 6531694"/>
              <a:gd name="connsiteX5" fmla="*/ 0 w 4079213"/>
              <a:gd name="connsiteY5" fmla="*/ 2113881 h 6531694"/>
              <a:gd name="connsiteX6" fmla="*/ 2279 w 4079213"/>
              <a:gd name="connsiteY6" fmla="*/ 0 h 65316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79213" h="6531694">
                <a:moveTo>
                  <a:pt x="2279" y="0"/>
                </a:moveTo>
                <a:lnTo>
                  <a:pt x="4078056" y="98"/>
                </a:lnTo>
                <a:cubicBezTo>
                  <a:pt x="4082838" y="1472973"/>
                  <a:pt x="4070943" y="2943466"/>
                  <a:pt x="4075725" y="4416341"/>
                </a:cubicBezTo>
                <a:lnTo>
                  <a:pt x="3079778" y="6529310"/>
                </a:lnTo>
                <a:lnTo>
                  <a:pt x="2106856" y="6531694"/>
                </a:lnTo>
                <a:lnTo>
                  <a:pt x="0" y="2113881"/>
                </a:lnTo>
                <a:cubicBezTo>
                  <a:pt x="760" y="1411637"/>
                  <a:pt x="1519" y="702244"/>
                  <a:pt x="2279" y="0"/>
                </a:cubicBezTo>
                <a:close/>
              </a:path>
            </a:pathLst>
          </a:custGeom>
          <a:solidFill>
            <a:schemeClr val="bg1">
              <a:lumMod val="85000"/>
              <a:alpha val="50196"/>
            </a:schemeClr>
          </a:solidFill>
        </p:spPr>
        <p:txBody>
          <a:bodyPr wrap="square" anchor="ctr" anchorCtr="0">
            <a:noAutofit/>
          </a:bodyPr>
          <a:lstStyle>
            <a:lvl1pPr marL="0" indent="0" algn="r">
              <a:buNone/>
              <a:defRPr/>
            </a:lvl1pPr>
          </a:lstStyle>
          <a:p>
            <a:r>
              <a:rPr lang="en-AU"/>
              <a:t>Add a picture</a:t>
            </a:r>
          </a:p>
        </p:txBody>
      </p:sp>
      <p:sp>
        <p:nvSpPr>
          <p:cNvPr id="21" name="Freeform: Shape 20">
            <a:extLst>
              <a:ext uri="{FF2B5EF4-FFF2-40B4-BE49-F238E27FC236}">
                <a16:creationId xmlns:a16="http://schemas.microsoft.com/office/drawing/2014/main" id="{8E0F9270-E708-4A54-AF78-41C6D9F4E253}"/>
              </a:ext>
            </a:extLst>
          </p:cNvPr>
          <p:cNvSpPr/>
          <p:nvPr/>
        </p:nvSpPr>
        <p:spPr>
          <a:xfrm>
            <a:off x="-2817" y="4409749"/>
            <a:ext cx="12194056" cy="2463429"/>
          </a:xfrm>
          <a:custGeom>
            <a:avLst/>
            <a:gdLst>
              <a:gd name="connsiteX0" fmla="*/ 8410099 w 9162478"/>
              <a:gd name="connsiteY0" fmla="*/ 1590484 h 1850993"/>
              <a:gd name="connsiteX1" fmla="*/ 0 w 9162478"/>
              <a:gd name="connsiteY1" fmla="*/ 1590484 h 1850993"/>
              <a:gd name="connsiteX2" fmla="*/ 0 w 9162478"/>
              <a:gd name="connsiteY2" fmla="*/ 1850993 h 1850993"/>
              <a:gd name="connsiteX3" fmla="*/ 8286941 w 9162478"/>
              <a:gd name="connsiteY3" fmla="*/ 1850993 h 1850993"/>
              <a:gd name="connsiteX4" fmla="*/ 9162479 w 9162478"/>
              <a:gd name="connsiteY4" fmla="*/ 1850993 h 1850993"/>
              <a:gd name="connsiteX5" fmla="*/ 9162479 w 9162478"/>
              <a:gd name="connsiteY5" fmla="*/ 1590484 h 1850993"/>
              <a:gd name="connsiteX6" fmla="*/ 9162479 w 9162478"/>
              <a:gd name="connsiteY6" fmla="*/ 0 h 18509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62478" h="1850993">
                <a:moveTo>
                  <a:pt x="8410099" y="1590484"/>
                </a:moveTo>
                <a:lnTo>
                  <a:pt x="0" y="1590484"/>
                </a:lnTo>
                <a:lnTo>
                  <a:pt x="0" y="1850993"/>
                </a:lnTo>
                <a:lnTo>
                  <a:pt x="8286941" y="1850993"/>
                </a:lnTo>
                <a:lnTo>
                  <a:pt x="9162479" y="1850993"/>
                </a:lnTo>
                <a:lnTo>
                  <a:pt x="9162479" y="1590484"/>
                </a:lnTo>
                <a:lnTo>
                  <a:pt x="9162479" y="0"/>
                </a:lnTo>
                <a:close/>
              </a:path>
            </a:pathLst>
          </a:custGeom>
          <a:solidFill>
            <a:schemeClr val="tx1"/>
          </a:solidFill>
          <a:ln w="9525" cap="flat">
            <a:noFill/>
            <a:prstDash val="solid"/>
            <a:miter/>
          </a:ln>
        </p:spPr>
        <p:txBody>
          <a:bodyPr rtlCol="0" anchor="ctr"/>
          <a:lstStyle/>
          <a:p>
            <a:endParaRPr lang="en-AU"/>
          </a:p>
        </p:txBody>
      </p:sp>
      <p:sp>
        <p:nvSpPr>
          <p:cNvPr id="6" name="Slide Number Placeholder 5">
            <a:extLst>
              <a:ext uri="{FF2B5EF4-FFF2-40B4-BE49-F238E27FC236}">
                <a16:creationId xmlns:a16="http://schemas.microsoft.com/office/drawing/2014/main" id="{132E2B67-1FAD-4EAE-9FBE-AAB807B78C25}"/>
              </a:ext>
            </a:extLst>
          </p:cNvPr>
          <p:cNvSpPr>
            <a:spLocks noGrp="1"/>
          </p:cNvSpPr>
          <p:nvPr>
            <p:ph type="sldNum" sz="quarter" idx="12"/>
          </p:nvPr>
        </p:nvSpPr>
        <p:spPr/>
        <p:txBody>
          <a:bodyPr/>
          <a:lstStyle/>
          <a:p>
            <a:fld id="{E4E047A3-478C-4E7E-BF3D-3786245819C0}" type="slidenum">
              <a:rPr lang="en-AU" smtClean="0"/>
              <a:t>‹#›</a:t>
            </a:fld>
            <a:endParaRPr lang="en-AU"/>
          </a:p>
        </p:txBody>
      </p:sp>
      <p:cxnSp>
        <p:nvCxnSpPr>
          <p:cNvPr id="24" name="Straight Connector 23">
            <a:extLst>
              <a:ext uri="{FF2B5EF4-FFF2-40B4-BE49-F238E27FC236}">
                <a16:creationId xmlns:a16="http://schemas.microsoft.com/office/drawing/2014/main" id="{92793EC5-898C-41D3-8049-ADEF3D5FBD59}"/>
              </a:ext>
            </a:extLst>
          </p:cNvPr>
          <p:cNvCxnSpPr/>
          <p:nvPr userDrawn="1"/>
        </p:nvCxnSpPr>
        <p:spPr>
          <a:xfrm>
            <a:off x="734289" y="1831975"/>
            <a:ext cx="1285875" cy="0"/>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2" name="Title 1">
            <a:extLst>
              <a:ext uri="{FF2B5EF4-FFF2-40B4-BE49-F238E27FC236}">
                <a16:creationId xmlns:a16="http://schemas.microsoft.com/office/drawing/2014/main" id="{9AE57E77-D123-439C-B30A-50F536EB987C}"/>
              </a:ext>
            </a:extLst>
          </p:cNvPr>
          <p:cNvSpPr>
            <a:spLocks noGrp="1"/>
          </p:cNvSpPr>
          <p:nvPr>
            <p:ph type="title" hasCustomPrompt="1"/>
          </p:nvPr>
        </p:nvSpPr>
        <p:spPr>
          <a:xfrm>
            <a:off x="704850" y="657225"/>
            <a:ext cx="7391400" cy="1034638"/>
          </a:xfrm>
          <a:prstGeom prst="rect">
            <a:avLst/>
          </a:prstGeom>
        </p:spPr>
        <p:txBody>
          <a:bodyPr lIns="36000" rIns="36000" anchor="b" anchorCtr="0">
            <a:noAutofit/>
          </a:bodyPr>
          <a:lstStyle>
            <a:lvl1pPr>
              <a:defRPr sz="3400"/>
            </a:lvl1pPr>
          </a:lstStyle>
          <a:p>
            <a:r>
              <a:rPr lang="en-US"/>
              <a:t>Slide title</a:t>
            </a:r>
            <a:endParaRPr lang="en-AU"/>
          </a:p>
        </p:txBody>
      </p:sp>
      <p:sp>
        <p:nvSpPr>
          <p:cNvPr id="13" name="Content Placeholder 2">
            <a:extLst>
              <a:ext uri="{FF2B5EF4-FFF2-40B4-BE49-F238E27FC236}">
                <a16:creationId xmlns:a16="http://schemas.microsoft.com/office/drawing/2014/main" id="{61CD36B5-F5ED-49CC-B3D4-049B720F717D}"/>
              </a:ext>
            </a:extLst>
          </p:cNvPr>
          <p:cNvSpPr>
            <a:spLocks noGrp="1"/>
          </p:cNvSpPr>
          <p:nvPr>
            <p:ph idx="1" hasCustomPrompt="1"/>
          </p:nvPr>
        </p:nvSpPr>
        <p:spPr>
          <a:xfrm>
            <a:off x="704850" y="2168525"/>
            <a:ext cx="8667750" cy="4008437"/>
          </a:xfrm>
        </p:spPr>
        <p:txBody>
          <a:bodyPr lIns="36000" rIns="36000"/>
          <a:lstStyle>
            <a:lvl3pPr>
              <a:spcBef>
                <a:spcPts val="300"/>
              </a:spcBef>
              <a:defRPr/>
            </a:lvl3pPr>
            <a:lvl4pPr>
              <a:spcBef>
                <a:spcPts val="300"/>
              </a:spcBef>
              <a:defRPr/>
            </a:lvl4pPr>
          </a:lstStyle>
          <a:p>
            <a:pPr lvl="0"/>
            <a:r>
              <a:rPr lang="en-US"/>
              <a:t>Heading text</a:t>
            </a:r>
          </a:p>
          <a:p>
            <a:pPr lvl="1"/>
            <a:r>
              <a:rPr lang="en-US"/>
              <a:t>Body text</a:t>
            </a:r>
          </a:p>
          <a:p>
            <a:pPr lvl="2"/>
            <a:r>
              <a:rPr lang="en-US"/>
              <a:t>Bullet text</a:t>
            </a:r>
          </a:p>
          <a:p>
            <a:pPr lvl="3"/>
            <a:r>
              <a:rPr lang="en-US"/>
              <a:t>Dash text</a:t>
            </a:r>
          </a:p>
        </p:txBody>
      </p:sp>
    </p:spTree>
    <p:extLst>
      <p:ext uri="{BB962C8B-B14F-4D97-AF65-F5344CB8AC3E}">
        <p14:creationId xmlns:p14="http://schemas.microsoft.com/office/powerpoint/2010/main" val="23328359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Infographic/diagram">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331CB079-AD7C-411B-ACBA-55A7CAD4BB9A}"/>
              </a:ext>
            </a:extLst>
          </p:cNvPr>
          <p:cNvSpPr/>
          <p:nvPr userDrawn="1"/>
        </p:nvSpPr>
        <p:spPr>
          <a:xfrm>
            <a:off x="0" y="4410319"/>
            <a:ext cx="12191239" cy="2462860"/>
          </a:xfrm>
          <a:custGeom>
            <a:avLst/>
            <a:gdLst>
              <a:gd name="connsiteX0" fmla="*/ 8410099 w 9162478"/>
              <a:gd name="connsiteY0" fmla="*/ 1590484 h 1850993"/>
              <a:gd name="connsiteX1" fmla="*/ 0 w 9162478"/>
              <a:gd name="connsiteY1" fmla="*/ 1590484 h 1850993"/>
              <a:gd name="connsiteX2" fmla="*/ 0 w 9162478"/>
              <a:gd name="connsiteY2" fmla="*/ 1850993 h 1850993"/>
              <a:gd name="connsiteX3" fmla="*/ 8286941 w 9162478"/>
              <a:gd name="connsiteY3" fmla="*/ 1850993 h 1850993"/>
              <a:gd name="connsiteX4" fmla="*/ 9162479 w 9162478"/>
              <a:gd name="connsiteY4" fmla="*/ 1850993 h 1850993"/>
              <a:gd name="connsiteX5" fmla="*/ 9162479 w 9162478"/>
              <a:gd name="connsiteY5" fmla="*/ 1590484 h 1850993"/>
              <a:gd name="connsiteX6" fmla="*/ 9162479 w 9162478"/>
              <a:gd name="connsiteY6" fmla="*/ 0 h 18509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62478" h="1850993">
                <a:moveTo>
                  <a:pt x="8410099" y="1590484"/>
                </a:moveTo>
                <a:lnTo>
                  <a:pt x="0" y="1590484"/>
                </a:lnTo>
                <a:lnTo>
                  <a:pt x="0" y="1850993"/>
                </a:lnTo>
                <a:lnTo>
                  <a:pt x="8286941" y="1850993"/>
                </a:lnTo>
                <a:lnTo>
                  <a:pt x="9162479" y="1850993"/>
                </a:lnTo>
                <a:lnTo>
                  <a:pt x="9162479" y="1590484"/>
                </a:lnTo>
                <a:lnTo>
                  <a:pt x="9162479" y="0"/>
                </a:lnTo>
                <a:close/>
              </a:path>
            </a:pathLst>
          </a:custGeom>
          <a:solidFill>
            <a:schemeClr val="tx1"/>
          </a:solidFill>
          <a:ln w="9525" cap="flat">
            <a:noFill/>
            <a:prstDash val="solid"/>
            <a:miter/>
          </a:ln>
        </p:spPr>
        <p:txBody>
          <a:bodyPr rtlCol="0" anchor="ctr"/>
          <a:lstStyle/>
          <a:p>
            <a:endParaRPr lang="en-AU"/>
          </a:p>
        </p:txBody>
      </p:sp>
      <p:sp>
        <p:nvSpPr>
          <p:cNvPr id="2" name="Title 1">
            <a:extLst>
              <a:ext uri="{FF2B5EF4-FFF2-40B4-BE49-F238E27FC236}">
                <a16:creationId xmlns:a16="http://schemas.microsoft.com/office/drawing/2014/main" id="{0548B168-7FB2-4AB4-8615-E3323D90122A}"/>
              </a:ext>
            </a:extLst>
          </p:cNvPr>
          <p:cNvSpPr>
            <a:spLocks noGrp="1"/>
          </p:cNvSpPr>
          <p:nvPr>
            <p:ph type="title" hasCustomPrompt="1"/>
          </p:nvPr>
        </p:nvSpPr>
        <p:spPr>
          <a:xfrm>
            <a:off x="667043" y="1700214"/>
            <a:ext cx="2792594" cy="2182322"/>
          </a:xfrm>
          <a:prstGeom prst="rect">
            <a:avLst/>
          </a:prstGeom>
        </p:spPr>
        <p:txBody>
          <a:bodyPr anchor="b" anchorCtr="0">
            <a:noAutofit/>
          </a:bodyPr>
          <a:lstStyle>
            <a:lvl1pPr>
              <a:defRPr sz="2600"/>
            </a:lvl1pPr>
          </a:lstStyle>
          <a:p>
            <a:r>
              <a:rPr lang="en-AU"/>
              <a:t>Add title</a:t>
            </a:r>
          </a:p>
        </p:txBody>
      </p:sp>
      <p:sp>
        <p:nvSpPr>
          <p:cNvPr id="5" name="Slide Number Placeholder 4">
            <a:extLst>
              <a:ext uri="{FF2B5EF4-FFF2-40B4-BE49-F238E27FC236}">
                <a16:creationId xmlns:a16="http://schemas.microsoft.com/office/drawing/2014/main" id="{260A3BBD-0FFD-4144-914F-AA1F2A46171B}"/>
              </a:ext>
            </a:extLst>
          </p:cNvPr>
          <p:cNvSpPr>
            <a:spLocks noGrp="1"/>
          </p:cNvSpPr>
          <p:nvPr>
            <p:ph type="sldNum" sz="quarter" idx="12"/>
          </p:nvPr>
        </p:nvSpPr>
        <p:spPr/>
        <p:txBody>
          <a:bodyPr/>
          <a:lstStyle/>
          <a:p>
            <a:fld id="{E4E047A3-478C-4E7E-BF3D-3786245819C0}" type="slidenum">
              <a:rPr lang="en-AU" smtClean="0"/>
              <a:t>‹#›</a:t>
            </a:fld>
            <a:endParaRPr lang="en-AU"/>
          </a:p>
        </p:txBody>
      </p:sp>
      <p:cxnSp>
        <p:nvCxnSpPr>
          <p:cNvPr id="7" name="Straight Connector 6">
            <a:extLst>
              <a:ext uri="{FF2B5EF4-FFF2-40B4-BE49-F238E27FC236}">
                <a16:creationId xmlns:a16="http://schemas.microsoft.com/office/drawing/2014/main" id="{DFC55B3E-03F4-4468-8922-1E3B04574819}"/>
              </a:ext>
            </a:extLst>
          </p:cNvPr>
          <p:cNvCxnSpPr/>
          <p:nvPr userDrawn="1"/>
        </p:nvCxnSpPr>
        <p:spPr>
          <a:xfrm>
            <a:off x="733033" y="4000140"/>
            <a:ext cx="1285875" cy="0"/>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Content Placeholder 8">
            <a:extLst>
              <a:ext uri="{FF2B5EF4-FFF2-40B4-BE49-F238E27FC236}">
                <a16:creationId xmlns:a16="http://schemas.microsoft.com/office/drawing/2014/main" id="{68F0265D-5F37-461D-873A-5F7694CB57ED}"/>
              </a:ext>
            </a:extLst>
          </p:cNvPr>
          <p:cNvSpPr>
            <a:spLocks noGrp="1"/>
          </p:cNvSpPr>
          <p:nvPr>
            <p:ph sz="quarter" idx="13" hasCustomPrompt="1"/>
          </p:nvPr>
        </p:nvSpPr>
        <p:spPr>
          <a:xfrm>
            <a:off x="3751263" y="1122363"/>
            <a:ext cx="7626350" cy="4787900"/>
          </a:xfrm>
        </p:spPr>
        <p:txBody>
          <a:bodyPr/>
          <a:lstStyle/>
          <a:p>
            <a:pPr lvl="0"/>
            <a:r>
              <a:rPr lang="en-AU"/>
              <a:t>Insert infographic, chart or diagram</a:t>
            </a:r>
          </a:p>
        </p:txBody>
      </p:sp>
    </p:spTree>
    <p:extLst>
      <p:ext uri="{BB962C8B-B14F-4D97-AF65-F5344CB8AC3E}">
        <p14:creationId xmlns:p14="http://schemas.microsoft.com/office/powerpoint/2010/main" val="1342256082"/>
      </p:ext>
    </p:extLst>
  </p:cSld>
  <p:clrMapOvr>
    <a:masterClrMapping/>
  </p:clrMapOvr>
  <p:extLst>
    <p:ext uri="{DCECCB84-F9BA-43D5-87BE-67443E8EF086}">
      <p15:sldGuideLst xmlns:p15="http://schemas.microsoft.com/office/powerpoint/2012/main"/>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fographic/diagram (2)">
    <p:spTree>
      <p:nvGrpSpPr>
        <p:cNvPr id="1" name=""/>
        <p:cNvGrpSpPr/>
        <p:nvPr/>
      </p:nvGrpSpPr>
      <p:grpSpPr>
        <a:xfrm>
          <a:off x="0" y="0"/>
          <a:ext cx="0" cy="0"/>
          <a:chOff x="0" y="0"/>
          <a:chExt cx="0" cy="0"/>
        </a:xfrm>
      </p:grpSpPr>
      <p:grpSp>
        <p:nvGrpSpPr>
          <p:cNvPr id="8" name="Graphic 6">
            <a:extLst>
              <a:ext uri="{FF2B5EF4-FFF2-40B4-BE49-F238E27FC236}">
                <a16:creationId xmlns:a16="http://schemas.microsoft.com/office/drawing/2014/main" id="{B16149ED-5AB9-469B-8421-9EB5C250DC2D}"/>
              </a:ext>
            </a:extLst>
          </p:cNvPr>
          <p:cNvGrpSpPr>
            <a:grpSpLocks noChangeAspect="1"/>
          </p:cNvGrpSpPr>
          <p:nvPr userDrawn="1"/>
        </p:nvGrpSpPr>
        <p:grpSpPr>
          <a:xfrm>
            <a:off x="-18755" y="1585"/>
            <a:ext cx="12214021" cy="6868800"/>
            <a:chOff x="1514475" y="852487"/>
            <a:chExt cx="9163050" cy="5153025"/>
          </a:xfrm>
        </p:grpSpPr>
        <p:sp>
          <p:nvSpPr>
            <p:cNvPr id="11" name="Freeform: Shape 10">
              <a:extLst>
                <a:ext uri="{FF2B5EF4-FFF2-40B4-BE49-F238E27FC236}">
                  <a16:creationId xmlns:a16="http://schemas.microsoft.com/office/drawing/2014/main" id="{FE61994A-C9A0-45C7-9B7F-53C60E8B0D9B}"/>
                </a:ext>
              </a:extLst>
            </p:cNvPr>
            <p:cNvSpPr/>
            <p:nvPr/>
          </p:nvSpPr>
          <p:spPr>
            <a:xfrm>
              <a:off x="1514475" y="4151756"/>
              <a:ext cx="9162478" cy="1850993"/>
            </a:xfrm>
            <a:custGeom>
              <a:avLst/>
              <a:gdLst>
                <a:gd name="connsiteX0" fmla="*/ 8410099 w 9162478"/>
                <a:gd name="connsiteY0" fmla="*/ 1590484 h 1850993"/>
                <a:gd name="connsiteX1" fmla="*/ 0 w 9162478"/>
                <a:gd name="connsiteY1" fmla="*/ 1590484 h 1850993"/>
                <a:gd name="connsiteX2" fmla="*/ 0 w 9162478"/>
                <a:gd name="connsiteY2" fmla="*/ 1850993 h 1850993"/>
                <a:gd name="connsiteX3" fmla="*/ 8286941 w 9162478"/>
                <a:gd name="connsiteY3" fmla="*/ 1850993 h 1850993"/>
                <a:gd name="connsiteX4" fmla="*/ 9162479 w 9162478"/>
                <a:gd name="connsiteY4" fmla="*/ 1850993 h 1850993"/>
                <a:gd name="connsiteX5" fmla="*/ 9162479 w 9162478"/>
                <a:gd name="connsiteY5" fmla="*/ 1590484 h 1850993"/>
                <a:gd name="connsiteX6" fmla="*/ 9162479 w 9162478"/>
                <a:gd name="connsiteY6" fmla="*/ 0 h 18509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62478" h="1850993">
                  <a:moveTo>
                    <a:pt x="8410099" y="1590484"/>
                  </a:moveTo>
                  <a:lnTo>
                    <a:pt x="0" y="1590484"/>
                  </a:lnTo>
                  <a:lnTo>
                    <a:pt x="0" y="1850993"/>
                  </a:lnTo>
                  <a:lnTo>
                    <a:pt x="8286941" y="1850993"/>
                  </a:lnTo>
                  <a:lnTo>
                    <a:pt x="9162479" y="1850993"/>
                  </a:lnTo>
                  <a:lnTo>
                    <a:pt x="9162479" y="1590484"/>
                  </a:lnTo>
                  <a:lnTo>
                    <a:pt x="9162479" y="0"/>
                  </a:lnTo>
                  <a:close/>
                </a:path>
              </a:pathLst>
            </a:custGeom>
            <a:solidFill>
              <a:schemeClr val="tx1"/>
            </a:solidFill>
            <a:ln w="9525" cap="flat">
              <a:noFill/>
              <a:prstDash val="solid"/>
              <a:miter/>
            </a:ln>
          </p:spPr>
          <p:txBody>
            <a:bodyPr rtlCol="0" anchor="ctr"/>
            <a:lstStyle/>
            <a:p>
              <a:endParaRPr lang="en-AU"/>
            </a:p>
          </p:txBody>
        </p:sp>
        <p:sp>
          <p:nvSpPr>
            <p:cNvPr id="12" name="Freeform: Shape 11">
              <a:extLst>
                <a:ext uri="{FF2B5EF4-FFF2-40B4-BE49-F238E27FC236}">
                  <a16:creationId xmlns:a16="http://schemas.microsoft.com/office/drawing/2014/main" id="{D44966D5-7925-4A8A-A569-D1B19EE979CD}"/>
                </a:ext>
              </a:extLst>
            </p:cNvPr>
            <p:cNvSpPr/>
            <p:nvPr/>
          </p:nvSpPr>
          <p:spPr>
            <a:xfrm>
              <a:off x="9268777" y="852487"/>
              <a:ext cx="1408176" cy="2979039"/>
            </a:xfrm>
            <a:custGeom>
              <a:avLst/>
              <a:gdLst>
                <a:gd name="connsiteX0" fmla="*/ 1408176 w 1408176"/>
                <a:gd name="connsiteY0" fmla="*/ 2979039 h 2979039"/>
                <a:gd name="connsiteX1" fmla="*/ 0 w 1408176"/>
                <a:gd name="connsiteY1" fmla="*/ 0 h 2979039"/>
                <a:gd name="connsiteX2" fmla="*/ 1408176 w 1408176"/>
                <a:gd name="connsiteY2" fmla="*/ 0 h 2979039"/>
                <a:gd name="connsiteX3" fmla="*/ 1408176 w 1408176"/>
                <a:gd name="connsiteY3" fmla="*/ 2979039 h 2979039"/>
              </a:gdLst>
              <a:ahLst/>
              <a:cxnLst>
                <a:cxn ang="0">
                  <a:pos x="connsiteX0" y="connsiteY0"/>
                </a:cxn>
                <a:cxn ang="0">
                  <a:pos x="connsiteX1" y="connsiteY1"/>
                </a:cxn>
                <a:cxn ang="0">
                  <a:pos x="connsiteX2" y="connsiteY2"/>
                </a:cxn>
                <a:cxn ang="0">
                  <a:pos x="connsiteX3" y="connsiteY3"/>
                </a:cxn>
              </a:cxnLst>
              <a:rect l="l" t="t" r="r" b="b"/>
              <a:pathLst>
                <a:path w="1408176" h="2979039">
                  <a:moveTo>
                    <a:pt x="1408176" y="2979039"/>
                  </a:moveTo>
                  <a:lnTo>
                    <a:pt x="0" y="0"/>
                  </a:lnTo>
                  <a:lnTo>
                    <a:pt x="1408176" y="0"/>
                  </a:lnTo>
                  <a:lnTo>
                    <a:pt x="1408176" y="2979039"/>
                  </a:lnTo>
                </a:path>
              </a:pathLst>
            </a:custGeom>
            <a:solidFill>
              <a:schemeClr val="accent1"/>
            </a:solidFill>
            <a:ln w="9525" cap="flat">
              <a:noFill/>
              <a:prstDash val="solid"/>
              <a:miter/>
            </a:ln>
          </p:spPr>
          <p:txBody>
            <a:bodyPr rtlCol="0" anchor="ctr"/>
            <a:lstStyle/>
            <a:p>
              <a:endParaRPr lang="en-AU"/>
            </a:p>
          </p:txBody>
        </p:sp>
      </p:grpSp>
      <p:sp>
        <p:nvSpPr>
          <p:cNvPr id="2" name="Title 1">
            <a:extLst>
              <a:ext uri="{FF2B5EF4-FFF2-40B4-BE49-F238E27FC236}">
                <a16:creationId xmlns:a16="http://schemas.microsoft.com/office/drawing/2014/main" id="{0548B168-7FB2-4AB4-8615-E3323D90122A}"/>
              </a:ext>
            </a:extLst>
          </p:cNvPr>
          <p:cNvSpPr>
            <a:spLocks noGrp="1"/>
          </p:cNvSpPr>
          <p:nvPr>
            <p:ph type="title" hasCustomPrompt="1"/>
          </p:nvPr>
        </p:nvSpPr>
        <p:spPr>
          <a:xfrm>
            <a:off x="667042" y="1122363"/>
            <a:ext cx="2808289" cy="2135187"/>
          </a:xfrm>
          <a:prstGeom prst="rect">
            <a:avLst/>
          </a:prstGeom>
        </p:spPr>
        <p:txBody>
          <a:bodyPr anchor="t" anchorCtr="0">
            <a:noAutofit/>
          </a:bodyPr>
          <a:lstStyle>
            <a:lvl1pPr>
              <a:defRPr sz="3000"/>
            </a:lvl1pPr>
          </a:lstStyle>
          <a:p>
            <a:r>
              <a:rPr lang="en-US"/>
              <a:t>Add title</a:t>
            </a:r>
            <a:endParaRPr lang="en-AU"/>
          </a:p>
        </p:txBody>
      </p:sp>
      <p:sp>
        <p:nvSpPr>
          <p:cNvPr id="5" name="Slide Number Placeholder 4">
            <a:extLst>
              <a:ext uri="{FF2B5EF4-FFF2-40B4-BE49-F238E27FC236}">
                <a16:creationId xmlns:a16="http://schemas.microsoft.com/office/drawing/2014/main" id="{260A3BBD-0FFD-4144-914F-AA1F2A46171B}"/>
              </a:ext>
            </a:extLst>
          </p:cNvPr>
          <p:cNvSpPr>
            <a:spLocks noGrp="1"/>
          </p:cNvSpPr>
          <p:nvPr>
            <p:ph type="sldNum" sz="quarter" idx="12"/>
          </p:nvPr>
        </p:nvSpPr>
        <p:spPr/>
        <p:txBody>
          <a:bodyPr/>
          <a:lstStyle/>
          <a:p>
            <a:fld id="{E4E047A3-478C-4E7E-BF3D-3786245819C0}" type="slidenum">
              <a:rPr lang="en-AU" smtClean="0"/>
              <a:t>‹#›</a:t>
            </a:fld>
            <a:endParaRPr lang="en-AU"/>
          </a:p>
        </p:txBody>
      </p:sp>
      <p:cxnSp>
        <p:nvCxnSpPr>
          <p:cNvPr id="7" name="Straight Connector 6">
            <a:extLst>
              <a:ext uri="{FF2B5EF4-FFF2-40B4-BE49-F238E27FC236}">
                <a16:creationId xmlns:a16="http://schemas.microsoft.com/office/drawing/2014/main" id="{DFC55B3E-03F4-4468-8922-1E3B04574819}"/>
              </a:ext>
            </a:extLst>
          </p:cNvPr>
          <p:cNvCxnSpPr/>
          <p:nvPr userDrawn="1"/>
        </p:nvCxnSpPr>
        <p:spPr>
          <a:xfrm>
            <a:off x="733033" y="3387396"/>
            <a:ext cx="1285875" cy="0"/>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Content Placeholder 8">
            <a:extLst>
              <a:ext uri="{FF2B5EF4-FFF2-40B4-BE49-F238E27FC236}">
                <a16:creationId xmlns:a16="http://schemas.microsoft.com/office/drawing/2014/main" id="{68F0265D-5F37-461D-873A-5F7694CB57ED}"/>
              </a:ext>
            </a:extLst>
          </p:cNvPr>
          <p:cNvSpPr>
            <a:spLocks noGrp="1"/>
          </p:cNvSpPr>
          <p:nvPr>
            <p:ph sz="quarter" idx="13" hasCustomPrompt="1"/>
          </p:nvPr>
        </p:nvSpPr>
        <p:spPr>
          <a:xfrm>
            <a:off x="3751263" y="1122363"/>
            <a:ext cx="7626350" cy="4787900"/>
          </a:xfrm>
        </p:spPr>
        <p:txBody>
          <a:bodyPr/>
          <a:lstStyle>
            <a:lvl1pPr>
              <a:defRPr/>
            </a:lvl1pPr>
          </a:lstStyle>
          <a:p>
            <a:pPr lvl="0"/>
            <a:r>
              <a:rPr lang="en-AU"/>
              <a:t>Insert infographic, chart or diagram</a:t>
            </a:r>
          </a:p>
        </p:txBody>
      </p:sp>
    </p:spTree>
    <p:extLst>
      <p:ext uri="{BB962C8B-B14F-4D97-AF65-F5344CB8AC3E}">
        <p14:creationId xmlns:p14="http://schemas.microsoft.com/office/powerpoint/2010/main" val="4243974413"/>
      </p:ext>
    </p:extLst>
  </p:cSld>
  <p:clrMapOvr>
    <a:masterClrMapping/>
  </p:clrMapOvr>
  <p:extLst>
    <p:ext uri="{DCECCB84-F9BA-43D5-87BE-67443E8EF086}">
      <p15:sldGuideLst xmlns:p15="http://schemas.microsoft.com/office/powerpoint/2012/main"/>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Quote/pullout">
    <p:spTree>
      <p:nvGrpSpPr>
        <p:cNvPr id="1" name=""/>
        <p:cNvGrpSpPr/>
        <p:nvPr/>
      </p:nvGrpSpPr>
      <p:grpSpPr>
        <a:xfrm>
          <a:off x="0" y="0"/>
          <a:ext cx="0" cy="0"/>
          <a:chOff x="0" y="0"/>
          <a:chExt cx="0" cy="0"/>
        </a:xfrm>
      </p:grpSpPr>
      <p:grpSp>
        <p:nvGrpSpPr>
          <p:cNvPr id="14" name="Graphic 2">
            <a:extLst>
              <a:ext uri="{FF2B5EF4-FFF2-40B4-BE49-F238E27FC236}">
                <a16:creationId xmlns:a16="http://schemas.microsoft.com/office/drawing/2014/main" id="{0467A58A-A5AE-4C7E-8E40-9E72F2C43EBA}"/>
              </a:ext>
            </a:extLst>
          </p:cNvPr>
          <p:cNvGrpSpPr/>
          <p:nvPr userDrawn="1"/>
        </p:nvGrpSpPr>
        <p:grpSpPr>
          <a:xfrm>
            <a:off x="-2819" y="0"/>
            <a:ext cx="12200953" cy="6878132"/>
            <a:chOff x="1519237" y="852487"/>
            <a:chExt cx="9148952" cy="5157605"/>
          </a:xfrm>
        </p:grpSpPr>
        <p:sp>
          <p:nvSpPr>
            <p:cNvPr id="15" name="Freeform: Shape 14">
              <a:extLst>
                <a:ext uri="{FF2B5EF4-FFF2-40B4-BE49-F238E27FC236}">
                  <a16:creationId xmlns:a16="http://schemas.microsoft.com/office/drawing/2014/main" id="{64266E94-CE27-4D2B-B49E-52E2033446C7}"/>
                </a:ext>
              </a:extLst>
            </p:cNvPr>
            <p:cNvSpPr/>
            <p:nvPr/>
          </p:nvSpPr>
          <p:spPr>
            <a:xfrm>
              <a:off x="1519237" y="852487"/>
              <a:ext cx="2723358" cy="5157605"/>
            </a:xfrm>
            <a:custGeom>
              <a:avLst/>
              <a:gdLst>
                <a:gd name="connsiteX0" fmla="*/ 1215485 w 2712339"/>
                <a:gd name="connsiteY0" fmla="*/ 0 h 5136737"/>
                <a:gd name="connsiteX1" fmla="*/ 0 w 2712339"/>
                <a:gd name="connsiteY1" fmla="*/ 0 h 5136737"/>
                <a:gd name="connsiteX2" fmla="*/ 0 w 2712339"/>
                <a:gd name="connsiteY2" fmla="*/ 5136737 h 5136737"/>
                <a:gd name="connsiteX3" fmla="*/ 1780223 w 2712339"/>
                <a:gd name="connsiteY3" fmla="*/ 5136737 h 5136737"/>
                <a:gd name="connsiteX4" fmla="*/ 2712339 w 2712339"/>
                <a:gd name="connsiteY4" fmla="*/ 3166682 h 51367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12339" h="5136737">
                  <a:moveTo>
                    <a:pt x="1215485" y="0"/>
                  </a:moveTo>
                  <a:lnTo>
                    <a:pt x="0" y="0"/>
                  </a:lnTo>
                  <a:lnTo>
                    <a:pt x="0" y="5136737"/>
                  </a:lnTo>
                  <a:lnTo>
                    <a:pt x="1780223" y="5136737"/>
                  </a:lnTo>
                  <a:lnTo>
                    <a:pt x="2712339" y="3166682"/>
                  </a:lnTo>
                  <a:close/>
                </a:path>
              </a:pathLst>
            </a:custGeom>
            <a:solidFill>
              <a:schemeClr val="accent1"/>
            </a:solidFill>
            <a:ln w="9525" cap="flat">
              <a:noFill/>
              <a:prstDash val="solid"/>
              <a:miter/>
            </a:ln>
          </p:spPr>
          <p:txBody>
            <a:bodyPr rtlCol="0" anchor="ctr"/>
            <a:lstStyle/>
            <a:p>
              <a:endParaRPr lang="en-AU"/>
            </a:p>
          </p:txBody>
        </p:sp>
        <p:sp>
          <p:nvSpPr>
            <p:cNvPr id="17" name="Freeform: Shape 16">
              <a:extLst>
                <a:ext uri="{FF2B5EF4-FFF2-40B4-BE49-F238E27FC236}">
                  <a16:creationId xmlns:a16="http://schemas.microsoft.com/office/drawing/2014/main" id="{C4F4D52E-6E80-4B42-AF52-84D79D8600EA}"/>
                </a:ext>
              </a:extLst>
            </p:cNvPr>
            <p:cNvSpPr/>
            <p:nvPr/>
          </p:nvSpPr>
          <p:spPr>
            <a:xfrm>
              <a:off x="3293077" y="4019168"/>
              <a:ext cx="1876139" cy="1983581"/>
            </a:xfrm>
            <a:custGeom>
              <a:avLst/>
              <a:gdLst>
                <a:gd name="connsiteX0" fmla="*/ 1869758 w 1876139"/>
                <a:gd name="connsiteY0" fmla="*/ 1970056 h 1983581"/>
                <a:gd name="connsiteX1" fmla="*/ 938498 w 1876139"/>
                <a:gd name="connsiteY1" fmla="*/ 0 h 1983581"/>
                <a:gd name="connsiteX2" fmla="*/ 6382 w 1876139"/>
                <a:gd name="connsiteY2" fmla="*/ 1970056 h 1983581"/>
                <a:gd name="connsiteX3" fmla="*/ 0 w 1876139"/>
                <a:gd name="connsiteY3" fmla="*/ 1983582 h 1983581"/>
                <a:gd name="connsiteX4" fmla="*/ 1876139 w 1876139"/>
                <a:gd name="connsiteY4" fmla="*/ 1983582 h 19835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6139" h="1983581">
                  <a:moveTo>
                    <a:pt x="1869758" y="1970056"/>
                  </a:moveTo>
                  <a:lnTo>
                    <a:pt x="938498" y="0"/>
                  </a:lnTo>
                  <a:lnTo>
                    <a:pt x="6382" y="1970056"/>
                  </a:lnTo>
                  <a:lnTo>
                    <a:pt x="0" y="1983582"/>
                  </a:lnTo>
                  <a:lnTo>
                    <a:pt x="1876139" y="1983582"/>
                  </a:lnTo>
                  <a:close/>
                </a:path>
              </a:pathLst>
            </a:custGeom>
            <a:solidFill>
              <a:schemeClr val="bg1">
                <a:lumMod val="85000"/>
                <a:alpha val="50196"/>
              </a:schemeClr>
            </a:solidFill>
            <a:ln w="9525" cap="flat">
              <a:noFill/>
              <a:prstDash val="solid"/>
              <a:miter/>
            </a:ln>
          </p:spPr>
          <p:txBody>
            <a:bodyPr rtlCol="0" anchor="ctr"/>
            <a:lstStyle/>
            <a:p>
              <a:endParaRPr lang="en-AU"/>
            </a:p>
          </p:txBody>
        </p:sp>
        <p:sp>
          <p:nvSpPr>
            <p:cNvPr id="18" name="Freeform: Shape 17">
              <a:extLst>
                <a:ext uri="{FF2B5EF4-FFF2-40B4-BE49-F238E27FC236}">
                  <a16:creationId xmlns:a16="http://schemas.microsoft.com/office/drawing/2014/main" id="{44EAE554-6AA0-4992-8CE3-507A7C9F4AB9}"/>
                </a:ext>
              </a:extLst>
            </p:cNvPr>
            <p:cNvSpPr/>
            <p:nvPr/>
          </p:nvSpPr>
          <p:spPr>
            <a:xfrm>
              <a:off x="2734722" y="852487"/>
              <a:ext cx="7933467" cy="5150262"/>
            </a:xfrm>
            <a:custGeom>
              <a:avLst/>
              <a:gdLst>
                <a:gd name="connsiteX0" fmla="*/ 7933468 w 7933467"/>
                <a:gd name="connsiteY0" fmla="*/ 3513391 h 5150262"/>
                <a:gd name="connsiteX1" fmla="*/ 7794498 w 7933467"/>
                <a:gd name="connsiteY1" fmla="*/ 3219355 h 5150262"/>
                <a:gd name="connsiteX2" fmla="*/ 7792879 w 7933467"/>
                <a:gd name="connsiteY2" fmla="*/ 3210878 h 5150262"/>
                <a:gd name="connsiteX3" fmla="*/ 7456075 w 7933467"/>
                <a:gd name="connsiteY3" fmla="*/ 2498408 h 5150262"/>
                <a:gd name="connsiteX4" fmla="*/ 7453694 w 7933467"/>
                <a:gd name="connsiteY4" fmla="*/ 2498408 h 5150262"/>
                <a:gd name="connsiteX5" fmla="*/ 6272689 w 7933467"/>
                <a:gd name="connsiteY5" fmla="*/ 0 h 5150262"/>
                <a:gd name="connsiteX6" fmla="*/ 5744242 w 7933467"/>
                <a:gd name="connsiteY6" fmla="*/ 0 h 5150262"/>
                <a:gd name="connsiteX7" fmla="*/ 0 w 7933467"/>
                <a:gd name="connsiteY7" fmla="*/ 0 h 5150262"/>
                <a:gd name="connsiteX8" fmla="*/ 1496854 w 7933467"/>
                <a:gd name="connsiteY8" fmla="*/ 3166682 h 5150262"/>
                <a:gd name="connsiteX9" fmla="*/ 2428113 w 7933467"/>
                <a:gd name="connsiteY9" fmla="*/ 5136737 h 5150262"/>
                <a:gd name="connsiteX10" fmla="*/ 2434495 w 7933467"/>
                <a:gd name="connsiteY10" fmla="*/ 5150263 h 5150262"/>
                <a:gd name="connsiteX11" fmla="*/ 7933468 w 7933467"/>
                <a:gd name="connsiteY11" fmla="*/ 5150263 h 5150262"/>
                <a:gd name="connsiteX12" fmla="*/ 7933468 w 7933467"/>
                <a:gd name="connsiteY12" fmla="*/ 5150263 h 5150262"/>
                <a:gd name="connsiteX13" fmla="*/ 7933468 w 7933467"/>
                <a:gd name="connsiteY13" fmla="*/ 3947541 h 5150262"/>
                <a:gd name="connsiteX14" fmla="*/ 7933468 w 7933467"/>
                <a:gd name="connsiteY14" fmla="*/ 3947541 h 51502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7933467" h="5150262">
                  <a:moveTo>
                    <a:pt x="7933468" y="3513391"/>
                  </a:moveTo>
                  <a:lnTo>
                    <a:pt x="7794498" y="3219355"/>
                  </a:lnTo>
                  <a:lnTo>
                    <a:pt x="7792879" y="3210878"/>
                  </a:lnTo>
                  <a:lnTo>
                    <a:pt x="7456075" y="2498408"/>
                  </a:lnTo>
                  <a:lnTo>
                    <a:pt x="7453694" y="2498408"/>
                  </a:lnTo>
                  <a:lnTo>
                    <a:pt x="6272689" y="0"/>
                  </a:lnTo>
                  <a:lnTo>
                    <a:pt x="5744242" y="0"/>
                  </a:lnTo>
                  <a:lnTo>
                    <a:pt x="0" y="0"/>
                  </a:lnTo>
                  <a:lnTo>
                    <a:pt x="1496854" y="3166682"/>
                  </a:lnTo>
                  <a:lnTo>
                    <a:pt x="2428113" y="5136737"/>
                  </a:lnTo>
                  <a:lnTo>
                    <a:pt x="2434495" y="5150263"/>
                  </a:lnTo>
                  <a:lnTo>
                    <a:pt x="7933468" y="5150263"/>
                  </a:lnTo>
                  <a:lnTo>
                    <a:pt x="7933468" y="5150263"/>
                  </a:lnTo>
                  <a:lnTo>
                    <a:pt x="7933468" y="3947541"/>
                  </a:lnTo>
                  <a:lnTo>
                    <a:pt x="7933468" y="3947541"/>
                  </a:lnTo>
                  <a:close/>
                </a:path>
              </a:pathLst>
            </a:custGeom>
            <a:solidFill>
              <a:schemeClr val="tx1"/>
            </a:solidFill>
            <a:ln w="9525" cap="flat">
              <a:noFill/>
              <a:prstDash val="solid"/>
              <a:miter/>
            </a:ln>
          </p:spPr>
          <p:txBody>
            <a:bodyPr rtlCol="0" anchor="ctr"/>
            <a:lstStyle/>
            <a:p>
              <a:endParaRPr lang="en-AU"/>
            </a:p>
          </p:txBody>
        </p:sp>
        <p:sp>
          <p:nvSpPr>
            <p:cNvPr id="19" name="Freeform: Shape 18">
              <a:extLst>
                <a:ext uri="{FF2B5EF4-FFF2-40B4-BE49-F238E27FC236}">
                  <a16:creationId xmlns:a16="http://schemas.microsoft.com/office/drawing/2014/main" id="{0C8F07EE-BF96-4743-9DFA-884E58EEF7F8}"/>
                </a:ext>
              </a:extLst>
            </p:cNvPr>
            <p:cNvSpPr/>
            <p:nvPr/>
          </p:nvSpPr>
          <p:spPr>
            <a:xfrm>
              <a:off x="9009791" y="852487"/>
              <a:ext cx="1658398" cy="3508438"/>
            </a:xfrm>
            <a:custGeom>
              <a:avLst/>
              <a:gdLst>
                <a:gd name="connsiteX0" fmla="*/ 0 w 1658398"/>
                <a:gd name="connsiteY0" fmla="*/ 0 h 3508438"/>
                <a:gd name="connsiteX1" fmla="*/ 1181005 w 1658398"/>
                <a:gd name="connsiteY1" fmla="*/ 2498408 h 3508438"/>
                <a:gd name="connsiteX2" fmla="*/ 1517809 w 1658398"/>
                <a:gd name="connsiteY2" fmla="*/ 3210878 h 3508438"/>
                <a:gd name="connsiteX3" fmla="*/ 1658398 w 1658398"/>
                <a:gd name="connsiteY3" fmla="*/ 3508439 h 3508438"/>
                <a:gd name="connsiteX4" fmla="*/ 1658398 w 1658398"/>
                <a:gd name="connsiteY4" fmla="*/ 0 h 35084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58398" h="3508438">
                  <a:moveTo>
                    <a:pt x="0" y="0"/>
                  </a:moveTo>
                  <a:lnTo>
                    <a:pt x="1181005" y="2498408"/>
                  </a:lnTo>
                  <a:lnTo>
                    <a:pt x="1517809" y="3210878"/>
                  </a:lnTo>
                  <a:lnTo>
                    <a:pt x="1658398" y="3508439"/>
                  </a:lnTo>
                  <a:lnTo>
                    <a:pt x="1658398" y="0"/>
                  </a:lnTo>
                  <a:close/>
                </a:path>
              </a:pathLst>
            </a:custGeom>
            <a:solidFill>
              <a:schemeClr val="bg1">
                <a:lumMod val="85000"/>
                <a:alpha val="50196"/>
              </a:schemeClr>
            </a:solidFill>
            <a:ln w="9525" cap="flat">
              <a:noFill/>
              <a:prstDash val="solid"/>
              <a:miter/>
            </a:ln>
          </p:spPr>
          <p:txBody>
            <a:bodyPr rtlCol="0" anchor="ctr"/>
            <a:lstStyle/>
            <a:p>
              <a:endParaRPr lang="en-AU"/>
            </a:p>
          </p:txBody>
        </p:sp>
      </p:grpSp>
      <p:sp>
        <p:nvSpPr>
          <p:cNvPr id="7" name="Slide Number Placeholder 6">
            <a:extLst>
              <a:ext uri="{FF2B5EF4-FFF2-40B4-BE49-F238E27FC236}">
                <a16:creationId xmlns:a16="http://schemas.microsoft.com/office/drawing/2014/main" id="{DFAF234B-2579-413B-A7B7-C756D497F8B4}"/>
              </a:ext>
            </a:extLst>
          </p:cNvPr>
          <p:cNvSpPr>
            <a:spLocks noGrp="1"/>
          </p:cNvSpPr>
          <p:nvPr userDrawn="1">
            <p:ph type="sldNum" sz="quarter" idx="12"/>
          </p:nvPr>
        </p:nvSpPr>
        <p:spPr/>
        <p:txBody>
          <a:bodyPr/>
          <a:lstStyle/>
          <a:p>
            <a:fld id="{E4E047A3-478C-4E7E-BF3D-3786245819C0}" type="slidenum">
              <a:rPr lang="en-AU" smtClean="0"/>
              <a:t>‹#›</a:t>
            </a:fld>
            <a:endParaRPr lang="en-AU"/>
          </a:p>
        </p:txBody>
      </p:sp>
      <p:sp>
        <p:nvSpPr>
          <p:cNvPr id="2" name="Title 1">
            <a:extLst>
              <a:ext uri="{FF2B5EF4-FFF2-40B4-BE49-F238E27FC236}">
                <a16:creationId xmlns:a16="http://schemas.microsoft.com/office/drawing/2014/main" id="{3C945811-51FB-4C17-83BD-089998BA0FBF}"/>
              </a:ext>
            </a:extLst>
          </p:cNvPr>
          <p:cNvSpPr>
            <a:spLocks noGrp="1"/>
          </p:cNvSpPr>
          <p:nvPr userDrawn="1">
            <p:ph type="title" hasCustomPrompt="1"/>
          </p:nvPr>
        </p:nvSpPr>
        <p:spPr>
          <a:xfrm>
            <a:off x="5346972" y="846593"/>
            <a:ext cx="4639538" cy="3546345"/>
          </a:xfrm>
          <a:prstGeom prst="rect">
            <a:avLst/>
          </a:prstGeom>
        </p:spPr>
        <p:txBody>
          <a:bodyPr anchor="b">
            <a:noAutofit/>
          </a:bodyPr>
          <a:lstStyle>
            <a:lvl1pPr algn="r">
              <a:defRPr sz="3800" i="1">
                <a:solidFill>
                  <a:schemeClr val="bg1"/>
                </a:solidFill>
                <a:latin typeface="+mn-lt"/>
              </a:defRPr>
            </a:lvl1pPr>
          </a:lstStyle>
          <a:p>
            <a:r>
              <a:rPr lang="en-US"/>
              <a:t>Insert quote text here</a:t>
            </a:r>
            <a:endParaRPr lang="en-AU"/>
          </a:p>
        </p:txBody>
      </p:sp>
      <p:cxnSp>
        <p:nvCxnSpPr>
          <p:cNvPr id="16" name="Straight Connector 15">
            <a:extLst>
              <a:ext uri="{FF2B5EF4-FFF2-40B4-BE49-F238E27FC236}">
                <a16:creationId xmlns:a16="http://schemas.microsoft.com/office/drawing/2014/main" id="{BF225198-0F8C-44ED-96A9-0FD52FFE32E6}"/>
              </a:ext>
            </a:extLst>
          </p:cNvPr>
          <p:cNvCxnSpPr/>
          <p:nvPr userDrawn="1"/>
        </p:nvCxnSpPr>
        <p:spPr>
          <a:xfrm>
            <a:off x="8700635" y="4678819"/>
            <a:ext cx="1285875" cy="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060521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Quote/pullout (picture)">
    <p:spTree>
      <p:nvGrpSpPr>
        <p:cNvPr id="1" name=""/>
        <p:cNvGrpSpPr/>
        <p:nvPr/>
      </p:nvGrpSpPr>
      <p:grpSpPr>
        <a:xfrm>
          <a:off x="0" y="0"/>
          <a:ext cx="0" cy="0"/>
          <a:chOff x="0" y="0"/>
          <a:chExt cx="0" cy="0"/>
        </a:xfrm>
      </p:grpSpPr>
      <p:sp>
        <p:nvSpPr>
          <p:cNvPr id="11" name="Freeform: Shape 10">
            <a:extLst>
              <a:ext uri="{FF2B5EF4-FFF2-40B4-BE49-F238E27FC236}">
                <a16:creationId xmlns:a16="http://schemas.microsoft.com/office/drawing/2014/main" id="{205BAA18-8288-4524-83DB-261EAE38B500}"/>
              </a:ext>
            </a:extLst>
          </p:cNvPr>
          <p:cNvSpPr/>
          <p:nvPr/>
        </p:nvSpPr>
        <p:spPr>
          <a:xfrm>
            <a:off x="2971526" y="-3976"/>
            <a:ext cx="9251183" cy="6844943"/>
          </a:xfrm>
          <a:custGeom>
            <a:avLst/>
            <a:gdLst>
              <a:gd name="connsiteX0" fmla="*/ 6933343 w 6933342"/>
              <a:gd name="connsiteY0" fmla="*/ 0 h 5129974"/>
              <a:gd name="connsiteX1" fmla="*/ 0 w 6933342"/>
              <a:gd name="connsiteY1" fmla="*/ 0 h 5129974"/>
              <a:gd name="connsiteX2" fmla="*/ 2424970 w 6933342"/>
              <a:gd name="connsiteY2" fmla="*/ 5129975 h 5129974"/>
              <a:gd name="connsiteX3" fmla="*/ 6933343 w 6933342"/>
              <a:gd name="connsiteY3" fmla="*/ 5129975 h 5129974"/>
              <a:gd name="connsiteX4" fmla="*/ 6933343 w 6933342"/>
              <a:gd name="connsiteY4" fmla="*/ 0 h 51299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933342" h="5129974">
                <a:moveTo>
                  <a:pt x="6933343" y="0"/>
                </a:moveTo>
                <a:lnTo>
                  <a:pt x="0" y="0"/>
                </a:lnTo>
                <a:lnTo>
                  <a:pt x="2424970" y="5129975"/>
                </a:lnTo>
                <a:lnTo>
                  <a:pt x="6933343" y="5129975"/>
                </a:lnTo>
                <a:lnTo>
                  <a:pt x="6933343" y="0"/>
                </a:lnTo>
                <a:close/>
              </a:path>
            </a:pathLst>
          </a:custGeom>
          <a:solidFill>
            <a:schemeClr val="accent1"/>
          </a:solidFill>
          <a:ln w="9525" cap="flat">
            <a:noFill/>
            <a:prstDash val="solid"/>
            <a:miter/>
          </a:ln>
        </p:spPr>
        <p:txBody>
          <a:bodyPr rtlCol="0" anchor="ctr"/>
          <a:lstStyle/>
          <a:p>
            <a:endParaRPr lang="en-AU"/>
          </a:p>
        </p:txBody>
      </p:sp>
      <p:sp>
        <p:nvSpPr>
          <p:cNvPr id="13" name="Picture Placeholder 40">
            <a:extLst>
              <a:ext uri="{FF2B5EF4-FFF2-40B4-BE49-F238E27FC236}">
                <a16:creationId xmlns:a16="http://schemas.microsoft.com/office/drawing/2014/main" id="{1BEC1E53-B89F-479A-9454-1F82ED9A8DFD}"/>
              </a:ext>
            </a:extLst>
          </p:cNvPr>
          <p:cNvSpPr>
            <a:spLocks noGrp="1" noChangeAspect="1"/>
          </p:cNvSpPr>
          <p:nvPr userDrawn="1">
            <p:ph type="pic" sz="quarter" idx="13" hasCustomPrompt="1"/>
          </p:nvPr>
        </p:nvSpPr>
        <p:spPr>
          <a:xfrm>
            <a:off x="-1484" y="-6229"/>
            <a:ext cx="6059385" cy="6532441"/>
          </a:xfrm>
          <a:custGeom>
            <a:avLst/>
            <a:gdLst>
              <a:gd name="connsiteX0" fmla="*/ 1152965 w 4608426"/>
              <a:gd name="connsiteY0" fmla="*/ 0 h 6858000"/>
              <a:gd name="connsiteX1" fmla="*/ 4608426 w 4608426"/>
              <a:gd name="connsiteY1" fmla="*/ 0 h 6858000"/>
              <a:gd name="connsiteX2" fmla="*/ 4608426 w 4608426"/>
              <a:gd name="connsiteY2" fmla="*/ 6858000 h 6858000"/>
              <a:gd name="connsiteX3" fmla="*/ 2054220 w 4608426"/>
              <a:gd name="connsiteY3" fmla="*/ 6858000 h 6858000"/>
              <a:gd name="connsiteX4" fmla="*/ 0 w 4608426"/>
              <a:gd name="connsiteY4" fmla="*/ 2512304 h 6858000"/>
              <a:gd name="connsiteX5" fmla="*/ 0 w 4608426"/>
              <a:gd name="connsiteY5" fmla="*/ 2443315 h 6858000"/>
              <a:gd name="connsiteX0" fmla="*/ 587054 w 4608426"/>
              <a:gd name="connsiteY0" fmla="*/ 0 h 6858000"/>
              <a:gd name="connsiteX1" fmla="*/ 4608426 w 4608426"/>
              <a:gd name="connsiteY1" fmla="*/ 0 h 6858000"/>
              <a:gd name="connsiteX2" fmla="*/ 4608426 w 4608426"/>
              <a:gd name="connsiteY2" fmla="*/ 6858000 h 6858000"/>
              <a:gd name="connsiteX3" fmla="*/ 2054220 w 4608426"/>
              <a:gd name="connsiteY3" fmla="*/ 6858000 h 6858000"/>
              <a:gd name="connsiteX4" fmla="*/ 0 w 4608426"/>
              <a:gd name="connsiteY4" fmla="*/ 2512304 h 6858000"/>
              <a:gd name="connsiteX5" fmla="*/ 0 w 4608426"/>
              <a:gd name="connsiteY5" fmla="*/ 2443315 h 6858000"/>
              <a:gd name="connsiteX6" fmla="*/ 587054 w 4608426"/>
              <a:gd name="connsiteY6" fmla="*/ 0 h 6858000"/>
              <a:gd name="connsiteX0" fmla="*/ 587054 w 4608426"/>
              <a:gd name="connsiteY0" fmla="*/ 0 h 6858000"/>
              <a:gd name="connsiteX1" fmla="*/ 4608426 w 4608426"/>
              <a:gd name="connsiteY1" fmla="*/ 0 h 6858000"/>
              <a:gd name="connsiteX2" fmla="*/ 4608426 w 4608426"/>
              <a:gd name="connsiteY2" fmla="*/ 6858000 h 6858000"/>
              <a:gd name="connsiteX3" fmla="*/ 2054220 w 4608426"/>
              <a:gd name="connsiteY3" fmla="*/ 6858000 h 6858000"/>
              <a:gd name="connsiteX4" fmla="*/ 0 w 4608426"/>
              <a:gd name="connsiteY4" fmla="*/ 2512304 h 6858000"/>
              <a:gd name="connsiteX5" fmla="*/ 587054 w 4608426"/>
              <a:gd name="connsiteY5" fmla="*/ 0 h 6858000"/>
              <a:gd name="connsiteX0" fmla="*/ 587054 w 4608426"/>
              <a:gd name="connsiteY0" fmla="*/ 0 h 6858000"/>
              <a:gd name="connsiteX1" fmla="*/ 4608426 w 4608426"/>
              <a:gd name="connsiteY1" fmla="*/ 0 h 6858000"/>
              <a:gd name="connsiteX2" fmla="*/ 4608426 w 4608426"/>
              <a:gd name="connsiteY2" fmla="*/ 6858000 h 6858000"/>
              <a:gd name="connsiteX3" fmla="*/ 2808768 w 4608426"/>
              <a:gd name="connsiteY3" fmla="*/ 6858000 h 6858000"/>
              <a:gd name="connsiteX4" fmla="*/ 0 w 4608426"/>
              <a:gd name="connsiteY4" fmla="*/ 2512304 h 6858000"/>
              <a:gd name="connsiteX5" fmla="*/ 587054 w 4608426"/>
              <a:gd name="connsiteY5" fmla="*/ 0 h 6858000"/>
              <a:gd name="connsiteX0" fmla="*/ 40006 w 4061378"/>
              <a:gd name="connsiteY0" fmla="*/ 0 h 6858000"/>
              <a:gd name="connsiteX1" fmla="*/ 4061378 w 4061378"/>
              <a:gd name="connsiteY1" fmla="*/ 0 h 6858000"/>
              <a:gd name="connsiteX2" fmla="*/ 4061378 w 4061378"/>
              <a:gd name="connsiteY2" fmla="*/ 6858000 h 6858000"/>
              <a:gd name="connsiteX3" fmla="*/ 2261720 w 4061378"/>
              <a:gd name="connsiteY3" fmla="*/ 6858000 h 6858000"/>
              <a:gd name="connsiteX4" fmla="*/ 0 w 4061378"/>
              <a:gd name="connsiteY4" fmla="*/ 2116165 h 6858000"/>
              <a:gd name="connsiteX5" fmla="*/ 40006 w 4061378"/>
              <a:gd name="connsiteY5" fmla="*/ 0 h 6858000"/>
              <a:gd name="connsiteX0" fmla="*/ 2279 w 4061378"/>
              <a:gd name="connsiteY0" fmla="*/ 9432 h 6858000"/>
              <a:gd name="connsiteX1" fmla="*/ 4061378 w 4061378"/>
              <a:gd name="connsiteY1" fmla="*/ 0 h 6858000"/>
              <a:gd name="connsiteX2" fmla="*/ 4061378 w 4061378"/>
              <a:gd name="connsiteY2" fmla="*/ 6858000 h 6858000"/>
              <a:gd name="connsiteX3" fmla="*/ 2261720 w 4061378"/>
              <a:gd name="connsiteY3" fmla="*/ 6858000 h 6858000"/>
              <a:gd name="connsiteX4" fmla="*/ 0 w 4061378"/>
              <a:gd name="connsiteY4" fmla="*/ 2116165 h 6858000"/>
              <a:gd name="connsiteX5" fmla="*/ 2279 w 4061378"/>
              <a:gd name="connsiteY5" fmla="*/ 9432 h 6858000"/>
              <a:gd name="connsiteX0" fmla="*/ 2279 w 4061378"/>
              <a:gd name="connsiteY0" fmla="*/ 0 h 6848568"/>
              <a:gd name="connsiteX1" fmla="*/ 2974946 w 4061378"/>
              <a:gd name="connsiteY1" fmla="*/ 98 h 6848568"/>
              <a:gd name="connsiteX2" fmla="*/ 4061378 w 4061378"/>
              <a:gd name="connsiteY2" fmla="*/ 6848568 h 6848568"/>
              <a:gd name="connsiteX3" fmla="*/ 2261720 w 4061378"/>
              <a:gd name="connsiteY3" fmla="*/ 6848568 h 6848568"/>
              <a:gd name="connsiteX4" fmla="*/ 0 w 4061378"/>
              <a:gd name="connsiteY4" fmla="*/ 2106733 h 6848568"/>
              <a:gd name="connsiteX5" fmla="*/ 2279 w 4061378"/>
              <a:gd name="connsiteY5" fmla="*/ 0 h 6848568"/>
              <a:gd name="connsiteX0" fmla="*/ 2279 w 6234243"/>
              <a:gd name="connsiteY0" fmla="*/ 0 h 6848568"/>
              <a:gd name="connsiteX1" fmla="*/ 2974946 w 6234243"/>
              <a:gd name="connsiteY1" fmla="*/ 98 h 6848568"/>
              <a:gd name="connsiteX2" fmla="*/ 6234243 w 6234243"/>
              <a:gd name="connsiteY2" fmla="*/ 6848568 h 6848568"/>
              <a:gd name="connsiteX3" fmla="*/ 2261720 w 6234243"/>
              <a:gd name="connsiteY3" fmla="*/ 6848568 h 6848568"/>
              <a:gd name="connsiteX4" fmla="*/ 0 w 6234243"/>
              <a:gd name="connsiteY4" fmla="*/ 2106733 h 6848568"/>
              <a:gd name="connsiteX5" fmla="*/ 2279 w 6234243"/>
              <a:gd name="connsiteY5" fmla="*/ 0 h 6848568"/>
              <a:gd name="connsiteX0" fmla="*/ 2279 w 6234243"/>
              <a:gd name="connsiteY0" fmla="*/ 0 h 6848568"/>
              <a:gd name="connsiteX1" fmla="*/ 2974946 w 6234243"/>
              <a:gd name="connsiteY1" fmla="*/ 98 h 6848568"/>
              <a:gd name="connsiteX2" fmla="*/ 6234243 w 6234243"/>
              <a:gd name="connsiteY2" fmla="*/ 6848568 h 6848568"/>
              <a:gd name="connsiteX3" fmla="*/ 22145 w 6234243"/>
              <a:gd name="connsiteY3" fmla="*/ 6839038 h 6848568"/>
              <a:gd name="connsiteX4" fmla="*/ 0 w 6234243"/>
              <a:gd name="connsiteY4" fmla="*/ 2106733 h 6848568"/>
              <a:gd name="connsiteX5" fmla="*/ 2279 w 6234243"/>
              <a:gd name="connsiteY5" fmla="*/ 0 h 6848568"/>
              <a:gd name="connsiteX0" fmla="*/ 2279 w 6234243"/>
              <a:gd name="connsiteY0" fmla="*/ 0 h 6848568"/>
              <a:gd name="connsiteX1" fmla="*/ 2974946 w 6234243"/>
              <a:gd name="connsiteY1" fmla="*/ 98 h 6848568"/>
              <a:gd name="connsiteX2" fmla="*/ 6234243 w 6234243"/>
              <a:gd name="connsiteY2" fmla="*/ 6848568 h 6848568"/>
              <a:gd name="connsiteX3" fmla="*/ 22145 w 6234243"/>
              <a:gd name="connsiteY3" fmla="*/ 6848568 h 6848568"/>
              <a:gd name="connsiteX4" fmla="*/ 0 w 6234243"/>
              <a:gd name="connsiteY4" fmla="*/ 2106733 h 6848568"/>
              <a:gd name="connsiteX5" fmla="*/ 2279 w 6234243"/>
              <a:gd name="connsiteY5" fmla="*/ 0 h 6848568"/>
              <a:gd name="connsiteX0" fmla="*/ 0 w 6231964"/>
              <a:gd name="connsiteY0" fmla="*/ 0 h 6848568"/>
              <a:gd name="connsiteX1" fmla="*/ 2972667 w 6231964"/>
              <a:gd name="connsiteY1" fmla="*/ 98 h 6848568"/>
              <a:gd name="connsiteX2" fmla="*/ 6231964 w 6231964"/>
              <a:gd name="connsiteY2" fmla="*/ 6848568 h 6848568"/>
              <a:gd name="connsiteX3" fmla="*/ 19866 w 6231964"/>
              <a:gd name="connsiteY3" fmla="*/ 6848568 h 6848568"/>
              <a:gd name="connsiteX4" fmla="*/ 0 w 6231964"/>
              <a:gd name="connsiteY4" fmla="*/ 0 h 6848568"/>
              <a:gd name="connsiteX0" fmla="*/ 0 w 6251024"/>
              <a:gd name="connsiteY0" fmla="*/ 0 h 6858098"/>
              <a:gd name="connsiteX1" fmla="*/ 2991727 w 6251024"/>
              <a:gd name="connsiteY1" fmla="*/ 9628 h 6858098"/>
              <a:gd name="connsiteX2" fmla="*/ 6251024 w 6251024"/>
              <a:gd name="connsiteY2" fmla="*/ 6858098 h 6858098"/>
              <a:gd name="connsiteX3" fmla="*/ 38926 w 6251024"/>
              <a:gd name="connsiteY3" fmla="*/ 6858098 h 6858098"/>
              <a:gd name="connsiteX4" fmla="*/ 0 w 6251024"/>
              <a:gd name="connsiteY4" fmla="*/ 0 h 6858098"/>
              <a:gd name="connsiteX0" fmla="*/ 0 w 6222434"/>
              <a:gd name="connsiteY0" fmla="*/ 0 h 6858098"/>
              <a:gd name="connsiteX1" fmla="*/ 2963137 w 6222434"/>
              <a:gd name="connsiteY1" fmla="*/ 9628 h 6858098"/>
              <a:gd name="connsiteX2" fmla="*/ 6222434 w 6222434"/>
              <a:gd name="connsiteY2" fmla="*/ 6858098 h 6858098"/>
              <a:gd name="connsiteX3" fmla="*/ 10336 w 6222434"/>
              <a:gd name="connsiteY3" fmla="*/ 6858098 h 6858098"/>
              <a:gd name="connsiteX4" fmla="*/ 0 w 6222434"/>
              <a:gd name="connsiteY4" fmla="*/ 0 h 6858098"/>
              <a:gd name="connsiteX0" fmla="*/ 0 w 6222434"/>
              <a:gd name="connsiteY0" fmla="*/ 0 h 6858098"/>
              <a:gd name="connsiteX1" fmla="*/ 2963137 w 6222434"/>
              <a:gd name="connsiteY1" fmla="*/ 9628 h 6858098"/>
              <a:gd name="connsiteX2" fmla="*/ 6060503 w 6222434"/>
              <a:gd name="connsiteY2" fmla="*/ 6521103 h 6858098"/>
              <a:gd name="connsiteX3" fmla="*/ 6222434 w 6222434"/>
              <a:gd name="connsiteY3" fmla="*/ 6858098 h 6858098"/>
              <a:gd name="connsiteX4" fmla="*/ 10336 w 6222434"/>
              <a:gd name="connsiteY4" fmla="*/ 6858098 h 6858098"/>
              <a:gd name="connsiteX5" fmla="*/ 0 w 6222434"/>
              <a:gd name="connsiteY5" fmla="*/ 0 h 6858098"/>
              <a:gd name="connsiteX0" fmla="*/ 450981 w 6673415"/>
              <a:gd name="connsiteY0" fmla="*/ 0 h 7117371"/>
              <a:gd name="connsiteX1" fmla="*/ 3414118 w 6673415"/>
              <a:gd name="connsiteY1" fmla="*/ 9628 h 7117371"/>
              <a:gd name="connsiteX2" fmla="*/ 6511484 w 6673415"/>
              <a:gd name="connsiteY2" fmla="*/ 6521103 h 7117371"/>
              <a:gd name="connsiteX3" fmla="*/ 6673415 w 6673415"/>
              <a:gd name="connsiteY3" fmla="*/ 6858098 h 7117371"/>
              <a:gd name="connsiteX4" fmla="*/ 461317 w 6673415"/>
              <a:gd name="connsiteY4" fmla="*/ 6858098 h 7117371"/>
              <a:gd name="connsiteX5" fmla="*/ 456688 w 6673415"/>
              <a:gd name="connsiteY5" fmla="*/ 6521103 h 7117371"/>
              <a:gd name="connsiteX6" fmla="*/ 450981 w 6673415"/>
              <a:gd name="connsiteY6" fmla="*/ 0 h 7117371"/>
              <a:gd name="connsiteX0" fmla="*/ 217979 w 6440413"/>
              <a:gd name="connsiteY0" fmla="*/ 0 h 6858098"/>
              <a:gd name="connsiteX1" fmla="*/ 3181116 w 6440413"/>
              <a:gd name="connsiteY1" fmla="*/ 9628 h 6858098"/>
              <a:gd name="connsiteX2" fmla="*/ 6278482 w 6440413"/>
              <a:gd name="connsiteY2" fmla="*/ 6521103 h 6858098"/>
              <a:gd name="connsiteX3" fmla="*/ 6440413 w 6440413"/>
              <a:gd name="connsiteY3" fmla="*/ 6858098 h 6858098"/>
              <a:gd name="connsiteX4" fmla="*/ 223686 w 6440413"/>
              <a:gd name="connsiteY4" fmla="*/ 6521103 h 6858098"/>
              <a:gd name="connsiteX5" fmla="*/ 217979 w 6440413"/>
              <a:gd name="connsiteY5" fmla="*/ 0 h 6858098"/>
              <a:gd name="connsiteX0" fmla="*/ 217979 w 6278482"/>
              <a:gd name="connsiteY0" fmla="*/ 0 h 6521103"/>
              <a:gd name="connsiteX1" fmla="*/ 3181116 w 6278482"/>
              <a:gd name="connsiteY1" fmla="*/ 9628 h 6521103"/>
              <a:gd name="connsiteX2" fmla="*/ 6278482 w 6278482"/>
              <a:gd name="connsiteY2" fmla="*/ 6521103 h 6521103"/>
              <a:gd name="connsiteX3" fmla="*/ 223686 w 6278482"/>
              <a:gd name="connsiteY3" fmla="*/ 6521103 h 6521103"/>
              <a:gd name="connsiteX4" fmla="*/ 217979 w 6278482"/>
              <a:gd name="connsiteY4" fmla="*/ 0 h 6521103"/>
              <a:gd name="connsiteX0" fmla="*/ 218227 w 6278730"/>
              <a:gd name="connsiteY0" fmla="*/ 0 h 6521103"/>
              <a:gd name="connsiteX1" fmla="*/ 3181364 w 6278730"/>
              <a:gd name="connsiteY1" fmla="*/ 9628 h 6521103"/>
              <a:gd name="connsiteX2" fmla="*/ 6278730 w 6278730"/>
              <a:gd name="connsiteY2" fmla="*/ 6521103 h 6521103"/>
              <a:gd name="connsiteX3" fmla="*/ 223934 w 6278730"/>
              <a:gd name="connsiteY3" fmla="*/ 6521103 h 6521103"/>
              <a:gd name="connsiteX4" fmla="*/ 218227 w 6278730"/>
              <a:gd name="connsiteY4" fmla="*/ 0 h 6521103"/>
              <a:gd name="connsiteX0" fmla="*/ 0 w 6060503"/>
              <a:gd name="connsiteY0" fmla="*/ 0 h 6521103"/>
              <a:gd name="connsiteX1" fmla="*/ 2963137 w 6060503"/>
              <a:gd name="connsiteY1" fmla="*/ 9628 h 6521103"/>
              <a:gd name="connsiteX2" fmla="*/ 6060503 w 6060503"/>
              <a:gd name="connsiteY2" fmla="*/ 6521103 h 6521103"/>
              <a:gd name="connsiteX3" fmla="*/ 5707 w 6060503"/>
              <a:gd name="connsiteY3" fmla="*/ 6521103 h 6521103"/>
              <a:gd name="connsiteX4" fmla="*/ 0 w 6060503"/>
              <a:gd name="connsiteY4" fmla="*/ 0 h 6521103"/>
              <a:gd name="connsiteX0" fmla="*/ 4334 w 6064837"/>
              <a:gd name="connsiteY0" fmla="*/ 0 h 6521103"/>
              <a:gd name="connsiteX1" fmla="*/ 2967471 w 6064837"/>
              <a:gd name="connsiteY1" fmla="*/ 9628 h 6521103"/>
              <a:gd name="connsiteX2" fmla="*/ 6064837 w 6064837"/>
              <a:gd name="connsiteY2" fmla="*/ 6521103 h 6521103"/>
              <a:gd name="connsiteX3" fmla="*/ 541 w 6064837"/>
              <a:gd name="connsiteY3" fmla="*/ 6517936 h 6521103"/>
              <a:gd name="connsiteX4" fmla="*/ 4334 w 6064837"/>
              <a:gd name="connsiteY4" fmla="*/ 0 h 6521103"/>
              <a:gd name="connsiteX0" fmla="*/ 4334 w 6064837"/>
              <a:gd name="connsiteY0" fmla="*/ 0 h 6521103"/>
              <a:gd name="connsiteX1" fmla="*/ 2981721 w 6064837"/>
              <a:gd name="connsiteY1" fmla="*/ 116506 h 6521103"/>
              <a:gd name="connsiteX2" fmla="*/ 6064837 w 6064837"/>
              <a:gd name="connsiteY2" fmla="*/ 6521103 h 6521103"/>
              <a:gd name="connsiteX3" fmla="*/ 541 w 6064837"/>
              <a:gd name="connsiteY3" fmla="*/ 6517936 h 6521103"/>
              <a:gd name="connsiteX4" fmla="*/ 4334 w 6064837"/>
              <a:gd name="connsiteY4" fmla="*/ 0 h 6521103"/>
              <a:gd name="connsiteX0" fmla="*/ 4334 w 6064837"/>
              <a:gd name="connsiteY0" fmla="*/ 0 h 6521103"/>
              <a:gd name="connsiteX1" fmla="*/ 2967472 w 6064837"/>
              <a:gd name="connsiteY1" fmla="*/ 7253 h 6521103"/>
              <a:gd name="connsiteX2" fmla="*/ 6064837 w 6064837"/>
              <a:gd name="connsiteY2" fmla="*/ 6521103 h 6521103"/>
              <a:gd name="connsiteX3" fmla="*/ 541 w 6064837"/>
              <a:gd name="connsiteY3" fmla="*/ 6517936 h 6521103"/>
              <a:gd name="connsiteX4" fmla="*/ 4334 w 6064837"/>
              <a:gd name="connsiteY4" fmla="*/ 0 h 6521103"/>
              <a:gd name="connsiteX0" fmla="*/ 4334 w 6064837"/>
              <a:gd name="connsiteY0" fmla="*/ 0 h 6521103"/>
              <a:gd name="connsiteX1" fmla="*/ 2967472 w 6064837"/>
              <a:gd name="connsiteY1" fmla="*/ 7253 h 6521103"/>
              <a:gd name="connsiteX2" fmla="*/ 6064837 w 6064837"/>
              <a:gd name="connsiteY2" fmla="*/ 6521103 h 6521103"/>
              <a:gd name="connsiteX3" fmla="*/ 541 w 6064837"/>
              <a:gd name="connsiteY3" fmla="*/ 6517936 h 6521103"/>
              <a:gd name="connsiteX4" fmla="*/ 4334 w 6064837"/>
              <a:gd name="connsiteY4" fmla="*/ 0 h 6521103"/>
              <a:gd name="connsiteX0" fmla="*/ 4334 w 6064837"/>
              <a:gd name="connsiteY0" fmla="*/ 9373 h 6513850"/>
              <a:gd name="connsiteX1" fmla="*/ 2967472 w 6064837"/>
              <a:gd name="connsiteY1" fmla="*/ 0 h 6513850"/>
              <a:gd name="connsiteX2" fmla="*/ 6064837 w 6064837"/>
              <a:gd name="connsiteY2" fmla="*/ 6513850 h 6513850"/>
              <a:gd name="connsiteX3" fmla="*/ 541 w 6064837"/>
              <a:gd name="connsiteY3" fmla="*/ 6510683 h 6513850"/>
              <a:gd name="connsiteX4" fmla="*/ 4334 w 6064837"/>
              <a:gd name="connsiteY4" fmla="*/ 9373 h 6513850"/>
              <a:gd name="connsiteX0" fmla="*/ 4334 w 6064837"/>
              <a:gd name="connsiteY0" fmla="*/ 6998 h 6513850"/>
              <a:gd name="connsiteX1" fmla="*/ 2967472 w 6064837"/>
              <a:gd name="connsiteY1" fmla="*/ 0 h 6513850"/>
              <a:gd name="connsiteX2" fmla="*/ 6064837 w 6064837"/>
              <a:gd name="connsiteY2" fmla="*/ 6513850 h 6513850"/>
              <a:gd name="connsiteX3" fmla="*/ 541 w 6064837"/>
              <a:gd name="connsiteY3" fmla="*/ 6510683 h 6513850"/>
              <a:gd name="connsiteX4" fmla="*/ 4334 w 6064837"/>
              <a:gd name="connsiteY4" fmla="*/ 6998 h 6513850"/>
              <a:gd name="connsiteX0" fmla="*/ 4334 w 6064837"/>
              <a:gd name="connsiteY0" fmla="*/ 6998 h 6513850"/>
              <a:gd name="connsiteX1" fmla="*/ 2967472 w 6064837"/>
              <a:gd name="connsiteY1" fmla="*/ 0 h 6513850"/>
              <a:gd name="connsiteX2" fmla="*/ 6064837 w 6064837"/>
              <a:gd name="connsiteY2" fmla="*/ 6513850 h 6513850"/>
              <a:gd name="connsiteX3" fmla="*/ 541 w 6064837"/>
              <a:gd name="connsiteY3" fmla="*/ 6510683 h 6513850"/>
              <a:gd name="connsiteX4" fmla="*/ 4334 w 6064837"/>
              <a:gd name="connsiteY4" fmla="*/ 6998 h 6513850"/>
              <a:gd name="connsiteX0" fmla="*/ 4334 w 6064837"/>
              <a:gd name="connsiteY0" fmla="*/ 6998 h 6513850"/>
              <a:gd name="connsiteX1" fmla="*/ 2967472 w 6064837"/>
              <a:gd name="connsiteY1" fmla="*/ 0 h 6513850"/>
              <a:gd name="connsiteX2" fmla="*/ 6064837 w 6064837"/>
              <a:gd name="connsiteY2" fmla="*/ 6513850 h 6513850"/>
              <a:gd name="connsiteX3" fmla="*/ 541 w 6064837"/>
              <a:gd name="connsiteY3" fmla="*/ 6510683 h 6513850"/>
              <a:gd name="connsiteX4" fmla="*/ 4334 w 6064837"/>
              <a:gd name="connsiteY4" fmla="*/ 6998 h 6513850"/>
              <a:gd name="connsiteX0" fmla="*/ 0 w 6060503"/>
              <a:gd name="connsiteY0" fmla="*/ 6998 h 6513850"/>
              <a:gd name="connsiteX1" fmla="*/ 2963138 w 6060503"/>
              <a:gd name="connsiteY1" fmla="*/ 0 h 6513850"/>
              <a:gd name="connsiteX2" fmla="*/ 6060503 w 6060503"/>
              <a:gd name="connsiteY2" fmla="*/ 6513850 h 6513850"/>
              <a:gd name="connsiteX3" fmla="*/ 24708 w 6060503"/>
              <a:gd name="connsiteY3" fmla="*/ 6418056 h 6513850"/>
              <a:gd name="connsiteX4" fmla="*/ 0 w 6060503"/>
              <a:gd name="connsiteY4" fmla="*/ 6998 h 6513850"/>
              <a:gd name="connsiteX0" fmla="*/ 2106 w 6062609"/>
              <a:gd name="connsiteY0" fmla="*/ 6998 h 6515434"/>
              <a:gd name="connsiteX1" fmla="*/ 2965244 w 6062609"/>
              <a:gd name="connsiteY1" fmla="*/ 0 h 6515434"/>
              <a:gd name="connsiteX2" fmla="*/ 6062609 w 6062609"/>
              <a:gd name="connsiteY2" fmla="*/ 6513850 h 6515434"/>
              <a:gd name="connsiteX3" fmla="*/ 688 w 6062609"/>
              <a:gd name="connsiteY3" fmla="*/ 6515434 h 6515434"/>
              <a:gd name="connsiteX4" fmla="*/ 2106 w 6062609"/>
              <a:gd name="connsiteY4" fmla="*/ 6998 h 6515434"/>
              <a:gd name="connsiteX0" fmla="*/ 2106 w 5877356"/>
              <a:gd name="connsiteY0" fmla="*/ 6998 h 6515434"/>
              <a:gd name="connsiteX1" fmla="*/ 2965244 w 5877356"/>
              <a:gd name="connsiteY1" fmla="*/ 0 h 6515434"/>
              <a:gd name="connsiteX2" fmla="*/ 5877356 w 5877356"/>
              <a:gd name="connsiteY2" fmla="*/ 6475849 h 6515434"/>
              <a:gd name="connsiteX3" fmla="*/ 688 w 5877356"/>
              <a:gd name="connsiteY3" fmla="*/ 6515434 h 6515434"/>
              <a:gd name="connsiteX4" fmla="*/ 2106 w 5877356"/>
              <a:gd name="connsiteY4" fmla="*/ 6998 h 6515434"/>
              <a:gd name="connsiteX0" fmla="*/ 2106 w 6041235"/>
              <a:gd name="connsiteY0" fmla="*/ 6998 h 6515434"/>
              <a:gd name="connsiteX1" fmla="*/ 2965244 w 6041235"/>
              <a:gd name="connsiteY1" fmla="*/ 0 h 6515434"/>
              <a:gd name="connsiteX2" fmla="*/ 6041235 w 6041235"/>
              <a:gd name="connsiteY2" fmla="*/ 6511475 h 6515434"/>
              <a:gd name="connsiteX3" fmla="*/ 688 w 6041235"/>
              <a:gd name="connsiteY3" fmla="*/ 6515434 h 6515434"/>
              <a:gd name="connsiteX4" fmla="*/ 2106 w 6041235"/>
              <a:gd name="connsiteY4" fmla="*/ 6998 h 6515434"/>
              <a:gd name="connsiteX0" fmla="*/ 2106 w 5882107"/>
              <a:gd name="connsiteY0" fmla="*/ 6998 h 6577977"/>
              <a:gd name="connsiteX1" fmla="*/ 2965244 w 5882107"/>
              <a:gd name="connsiteY1" fmla="*/ 0 h 6577977"/>
              <a:gd name="connsiteX2" fmla="*/ 5882107 w 5882107"/>
              <a:gd name="connsiteY2" fmla="*/ 6577977 h 6577977"/>
              <a:gd name="connsiteX3" fmla="*/ 688 w 5882107"/>
              <a:gd name="connsiteY3" fmla="*/ 6515434 h 6577977"/>
              <a:gd name="connsiteX4" fmla="*/ 2106 w 5882107"/>
              <a:gd name="connsiteY4" fmla="*/ 6998 h 6577977"/>
              <a:gd name="connsiteX0" fmla="*/ 2106 w 6043610"/>
              <a:gd name="connsiteY0" fmla="*/ 6998 h 6515434"/>
              <a:gd name="connsiteX1" fmla="*/ 2965244 w 6043610"/>
              <a:gd name="connsiteY1" fmla="*/ 0 h 6515434"/>
              <a:gd name="connsiteX2" fmla="*/ 6043610 w 6043610"/>
              <a:gd name="connsiteY2" fmla="*/ 6513850 h 6515434"/>
              <a:gd name="connsiteX3" fmla="*/ 688 w 6043610"/>
              <a:gd name="connsiteY3" fmla="*/ 6515434 h 6515434"/>
              <a:gd name="connsiteX4" fmla="*/ 2106 w 6043610"/>
              <a:gd name="connsiteY4" fmla="*/ 6998 h 65154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43610" h="6515434">
                <a:moveTo>
                  <a:pt x="2106" y="6998"/>
                </a:moveTo>
                <a:lnTo>
                  <a:pt x="2965244" y="0"/>
                </a:lnTo>
                <a:lnTo>
                  <a:pt x="6043610" y="6513850"/>
                </a:lnTo>
                <a:lnTo>
                  <a:pt x="688" y="6515434"/>
                </a:lnTo>
                <a:cubicBezTo>
                  <a:pt x="-2166" y="3254882"/>
                  <a:pt x="4959" y="3267549"/>
                  <a:pt x="2106" y="6998"/>
                </a:cubicBezTo>
                <a:close/>
              </a:path>
            </a:pathLst>
          </a:custGeom>
          <a:solidFill>
            <a:schemeClr val="bg2"/>
          </a:solidFill>
        </p:spPr>
        <p:txBody>
          <a:bodyPr wrap="square" anchor="ctr" anchorCtr="0">
            <a:noAutofit/>
          </a:bodyPr>
          <a:lstStyle>
            <a:lvl1pPr marL="0" indent="0" algn="l">
              <a:buNone/>
              <a:defRPr/>
            </a:lvl1pPr>
          </a:lstStyle>
          <a:p>
            <a:r>
              <a:rPr lang="en-AU"/>
              <a:t>Add a picture</a:t>
            </a:r>
          </a:p>
        </p:txBody>
      </p:sp>
      <p:sp>
        <p:nvSpPr>
          <p:cNvPr id="7" name="Slide Number Placeholder 6">
            <a:extLst>
              <a:ext uri="{FF2B5EF4-FFF2-40B4-BE49-F238E27FC236}">
                <a16:creationId xmlns:a16="http://schemas.microsoft.com/office/drawing/2014/main" id="{DFAF234B-2579-413B-A7B7-C756D497F8B4}"/>
              </a:ext>
            </a:extLst>
          </p:cNvPr>
          <p:cNvSpPr>
            <a:spLocks noGrp="1"/>
          </p:cNvSpPr>
          <p:nvPr userDrawn="1">
            <p:ph type="sldNum" sz="quarter" idx="12"/>
          </p:nvPr>
        </p:nvSpPr>
        <p:spPr/>
        <p:txBody>
          <a:bodyPr/>
          <a:lstStyle/>
          <a:p>
            <a:fld id="{E4E047A3-478C-4E7E-BF3D-3786245819C0}" type="slidenum">
              <a:rPr lang="en-AU" smtClean="0"/>
              <a:t>‹#›</a:t>
            </a:fld>
            <a:endParaRPr lang="en-AU"/>
          </a:p>
        </p:txBody>
      </p:sp>
      <p:sp>
        <p:nvSpPr>
          <p:cNvPr id="2" name="Title 1">
            <a:extLst>
              <a:ext uri="{FF2B5EF4-FFF2-40B4-BE49-F238E27FC236}">
                <a16:creationId xmlns:a16="http://schemas.microsoft.com/office/drawing/2014/main" id="{3C945811-51FB-4C17-83BD-089998BA0FBF}"/>
              </a:ext>
            </a:extLst>
          </p:cNvPr>
          <p:cNvSpPr>
            <a:spLocks noGrp="1"/>
          </p:cNvSpPr>
          <p:nvPr userDrawn="1">
            <p:ph type="title" hasCustomPrompt="1"/>
          </p:nvPr>
        </p:nvSpPr>
        <p:spPr>
          <a:xfrm>
            <a:off x="6724651" y="844549"/>
            <a:ext cx="4639538" cy="3546345"/>
          </a:xfrm>
          <a:prstGeom prst="rect">
            <a:avLst/>
          </a:prstGeom>
        </p:spPr>
        <p:txBody>
          <a:bodyPr anchor="b">
            <a:noAutofit/>
          </a:bodyPr>
          <a:lstStyle>
            <a:lvl1pPr algn="r">
              <a:defRPr sz="3800" i="1">
                <a:solidFill>
                  <a:schemeClr val="bg1"/>
                </a:solidFill>
                <a:latin typeface="+mn-lt"/>
              </a:defRPr>
            </a:lvl1pPr>
          </a:lstStyle>
          <a:p>
            <a:r>
              <a:rPr lang="en-US"/>
              <a:t>Insert quote text here</a:t>
            </a:r>
            <a:endParaRPr lang="en-AU"/>
          </a:p>
        </p:txBody>
      </p:sp>
      <p:cxnSp>
        <p:nvCxnSpPr>
          <p:cNvPr id="16" name="Straight Connector 15">
            <a:extLst>
              <a:ext uri="{FF2B5EF4-FFF2-40B4-BE49-F238E27FC236}">
                <a16:creationId xmlns:a16="http://schemas.microsoft.com/office/drawing/2014/main" id="{BF225198-0F8C-44ED-96A9-0FD52FFE32E6}"/>
              </a:ext>
            </a:extLst>
          </p:cNvPr>
          <p:cNvCxnSpPr/>
          <p:nvPr userDrawn="1"/>
        </p:nvCxnSpPr>
        <p:spPr>
          <a:xfrm>
            <a:off x="10078314" y="4676775"/>
            <a:ext cx="1285875" cy="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sp>
        <p:nvSpPr>
          <p:cNvPr id="12" name="Freeform: Shape 11">
            <a:extLst>
              <a:ext uri="{FF2B5EF4-FFF2-40B4-BE49-F238E27FC236}">
                <a16:creationId xmlns:a16="http://schemas.microsoft.com/office/drawing/2014/main" id="{2DDBD81E-20CE-47EF-BBDF-02A066937526}"/>
              </a:ext>
            </a:extLst>
          </p:cNvPr>
          <p:cNvSpPr/>
          <p:nvPr/>
        </p:nvSpPr>
        <p:spPr>
          <a:xfrm>
            <a:off x="-2817" y="4402237"/>
            <a:ext cx="12225528" cy="2469787"/>
          </a:xfrm>
          <a:custGeom>
            <a:avLst/>
            <a:gdLst>
              <a:gd name="connsiteX0" fmla="*/ 8410099 w 9162478"/>
              <a:gd name="connsiteY0" fmla="*/ 1590484 h 1850993"/>
              <a:gd name="connsiteX1" fmla="*/ 0 w 9162478"/>
              <a:gd name="connsiteY1" fmla="*/ 1590484 h 1850993"/>
              <a:gd name="connsiteX2" fmla="*/ 0 w 9162478"/>
              <a:gd name="connsiteY2" fmla="*/ 1850993 h 1850993"/>
              <a:gd name="connsiteX3" fmla="*/ 8286941 w 9162478"/>
              <a:gd name="connsiteY3" fmla="*/ 1850993 h 1850993"/>
              <a:gd name="connsiteX4" fmla="*/ 9162479 w 9162478"/>
              <a:gd name="connsiteY4" fmla="*/ 1850993 h 1850993"/>
              <a:gd name="connsiteX5" fmla="*/ 9162479 w 9162478"/>
              <a:gd name="connsiteY5" fmla="*/ 1590484 h 1850993"/>
              <a:gd name="connsiteX6" fmla="*/ 9162479 w 9162478"/>
              <a:gd name="connsiteY6" fmla="*/ 0 h 18509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62478" h="1850993">
                <a:moveTo>
                  <a:pt x="8410099" y="1590484"/>
                </a:moveTo>
                <a:lnTo>
                  <a:pt x="0" y="1590484"/>
                </a:lnTo>
                <a:lnTo>
                  <a:pt x="0" y="1850993"/>
                </a:lnTo>
                <a:lnTo>
                  <a:pt x="8286941" y="1850993"/>
                </a:lnTo>
                <a:lnTo>
                  <a:pt x="9162479" y="1850993"/>
                </a:lnTo>
                <a:lnTo>
                  <a:pt x="9162479" y="1590484"/>
                </a:lnTo>
                <a:lnTo>
                  <a:pt x="9162479" y="0"/>
                </a:lnTo>
                <a:close/>
              </a:path>
            </a:pathLst>
          </a:custGeom>
          <a:solidFill>
            <a:schemeClr val="tx1"/>
          </a:solidFill>
          <a:ln w="9525" cap="flat">
            <a:noFill/>
            <a:prstDash val="solid"/>
            <a:miter/>
          </a:ln>
        </p:spPr>
        <p:txBody>
          <a:bodyPr rtlCol="0" anchor="ctr"/>
          <a:lstStyle/>
          <a:p>
            <a:endParaRPr lang="en-AU"/>
          </a:p>
        </p:txBody>
      </p:sp>
    </p:spTree>
    <p:extLst>
      <p:ext uri="{BB962C8B-B14F-4D97-AF65-F5344CB8AC3E}">
        <p14:creationId xmlns:p14="http://schemas.microsoft.com/office/powerpoint/2010/main" val="12769852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grpSp>
        <p:nvGrpSpPr>
          <p:cNvPr id="9" name="Graphic 7">
            <a:extLst>
              <a:ext uri="{FF2B5EF4-FFF2-40B4-BE49-F238E27FC236}">
                <a16:creationId xmlns:a16="http://schemas.microsoft.com/office/drawing/2014/main" id="{775F9527-8847-4CD0-8737-8AB9D34244AF}"/>
              </a:ext>
            </a:extLst>
          </p:cNvPr>
          <p:cNvGrpSpPr>
            <a:grpSpLocks noChangeAspect="1"/>
          </p:cNvGrpSpPr>
          <p:nvPr/>
        </p:nvGrpSpPr>
        <p:grpSpPr>
          <a:xfrm>
            <a:off x="-9427" y="-526"/>
            <a:ext cx="12232734" cy="6876000"/>
            <a:chOff x="1504923" y="852092"/>
            <a:chExt cx="9163266" cy="5150657"/>
          </a:xfrm>
        </p:grpSpPr>
        <p:sp>
          <p:nvSpPr>
            <p:cNvPr id="10" name="Freeform: Shape 9">
              <a:extLst>
                <a:ext uri="{FF2B5EF4-FFF2-40B4-BE49-F238E27FC236}">
                  <a16:creationId xmlns:a16="http://schemas.microsoft.com/office/drawing/2014/main" id="{BBDA9792-586D-4163-8967-2653034E2252}"/>
                </a:ext>
              </a:extLst>
            </p:cNvPr>
            <p:cNvSpPr/>
            <p:nvPr/>
          </p:nvSpPr>
          <p:spPr>
            <a:xfrm>
              <a:off x="1504923" y="852092"/>
              <a:ext cx="9144476" cy="5150262"/>
            </a:xfrm>
            <a:custGeom>
              <a:avLst/>
              <a:gdLst>
                <a:gd name="connsiteX0" fmla="*/ 0 w 9144476"/>
                <a:gd name="connsiteY0" fmla="*/ 0 h 5150262"/>
                <a:gd name="connsiteX1" fmla="*/ 0 w 9144476"/>
                <a:gd name="connsiteY1" fmla="*/ 5150263 h 5150262"/>
                <a:gd name="connsiteX2" fmla="*/ 9144476 w 9144476"/>
                <a:gd name="connsiteY2" fmla="*/ 5150263 h 5150262"/>
                <a:gd name="connsiteX3" fmla="*/ 9144476 w 9144476"/>
                <a:gd name="connsiteY3" fmla="*/ 0 h 5150262"/>
                <a:gd name="connsiteX4" fmla="*/ 0 w 9144476"/>
                <a:gd name="connsiteY4" fmla="*/ 0 h 51502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476" h="5150262">
                  <a:moveTo>
                    <a:pt x="0" y="0"/>
                  </a:moveTo>
                  <a:lnTo>
                    <a:pt x="0" y="5150263"/>
                  </a:lnTo>
                  <a:lnTo>
                    <a:pt x="9144476" y="5150263"/>
                  </a:lnTo>
                  <a:lnTo>
                    <a:pt x="9144476" y="0"/>
                  </a:lnTo>
                  <a:lnTo>
                    <a:pt x="0" y="0"/>
                  </a:lnTo>
                  <a:close/>
                </a:path>
              </a:pathLst>
            </a:custGeom>
            <a:solidFill>
              <a:schemeClr val="tx1"/>
            </a:solidFill>
            <a:ln w="9525" cap="flat">
              <a:noFill/>
              <a:prstDash val="solid"/>
              <a:miter/>
            </a:ln>
          </p:spPr>
          <p:txBody>
            <a:bodyPr rtlCol="0" anchor="ctr"/>
            <a:lstStyle/>
            <a:p>
              <a:endParaRPr lang="en-AU"/>
            </a:p>
          </p:txBody>
        </p:sp>
        <p:sp>
          <p:nvSpPr>
            <p:cNvPr id="11" name="Freeform: Shape 10">
              <a:extLst>
                <a:ext uri="{FF2B5EF4-FFF2-40B4-BE49-F238E27FC236}">
                  <a16:creationId xmlns:a16="http://schemas.microsoft.com/office/drawing/2014/main" id="{6448F7DB-E829-4AD1-A577-E51664E27CF7}"/>
                </a:ext>
              </a:extLst>
            </p:cNvPr>
            <p:cNvSpPr/>
            <p:nvPr/>
          </p:nvSpPr>
          <p:spPr>
            <a:xfrm>
              <a:off x="7212138" y="852487"/>
              <a:ext cx="3456051" cy="5150262"/>
            </a:xfrm>
            <a:custGeom>
              <a:avLst/>
              <a:gdLst>
                <a:gd name="connsiteX0" fmla="*/ 3456051 w 3456051"/>
                <a:gd name="connsiteY0" fmla="*/ 5150263 h 5150262"/>
                <a:gd name="connsiteX1" fmla="*/ 3456051 w 3456051"/>
                <a:gd name="connsiteY1" fmla="*/ 0 h 5150262"/>
                <a:gd name="connsiteX2" fmla="*/ 0 w 3456051"/>
                <a:gd name="connsiteY2" fmla="*/ 0 h 5150262"/>
                <a:gd name="connsiteX3" fmla="*/ 0 w 3456051"/>
                <a:gd name="connsiteY3" fmla="*/ 1542288 h 5150262"/>
                <a:gd name="connsiteX4" fmla="*/ 1710690 w 3456051"/>
                <a:gd name="connsiteY4" fmla="*/ 5150263 h 5150262"/>
                <a:gd name="connsiteX5" fmla="*/ 3456051 w 3456051"/>
                <a:gd name="connsiteY5" fmla="*/ 5150263 h 51502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456051" h="5150262">
                  <a:moveTo>
                    <a:pt x="3456051" y="5150263"/>
                  </a:moveTo>
                  <a:lnTo>
                    <a:pt x="3456051" y="0"/>
                  </a:lnTo>
                  <a:lnTo>
                    <a:pt x="0" y="0"/>
                  </a:lnTo>
                  <a:lnTo>
                    <a:pt x="0" y="1542288"/>
                  </a:lnTo>
                  <a:lnTo>
                    <a:pt x="1710690" y="5150263"/>
                  </a:lnTo>
                  <a:lnTo>
                    <a:pt x="3456051" y="5150263"/>
                  </a:lnTo>
                  <a:close/>
                </a:path>
              </a:pathLst>
            </a:custGeom>
            <a:solidFill>
              <a:schemeClr val="accent1"/>
            </a:solidFill>
            <a:ln w="9525" cap="flat">
              <a:noFill/>
              <a:prstDash val="solid"/>
              <a:miter/>
            </a:ln>
          </p:spPr>
          <p:txBody>
            <a:bodyPr rtlCol="0" anchor="ctr"/>
            <a:lstStyle/>
            <a:p>
              <a:endParaRPr lang="en-AU"/>
            </a:p>
          </p:txBody>
        </p:sp>
      </p:grpSp>
      <p:sp>
        <p:nvSpPr>
          <p:cNvPr id="2" name="Title 1">
            <a:extLst>
              <a:ext uri="{FF2B5EF4-FFF2-40B4-BE49-F238E27FC236}">
                <a16:creationId xmlns:a16="http://schemas.microsoft.com/office/drawing/2014/main" id="{CC092CD6-4201-40CF-9704-F9A140D66DB2}"/>
              </a:ext>
            </a:extLst>
          </p:cNvPr>
          <p:cNvSpPr>
            <a:spLocks noGrp="1"/>
          </p:cNvSpPr>
          <p:nvPr>
            <p:ph type="title" hasCustomPrompt="1"/>
          </p:nvPr>
        </p:nvSpPr>
        <p:spPr>
          <a:xfrm>
            <a:off x="630238" y="457200"/>
            <a:ext cx="4875212" cy="1600200"/>
          </a:xfrm>
          <a:prstGeom prst="rect">
            <a:avLst/>
          </a:prstGeom>
        </p:spPr>
        <p:txBody>
          <a:bodyPr anchor="b">
            <a:noAutofit/>
          </a:bodyPr>
          <a:lstStyle>
            <a:lvl1pPr>
              <a:defRPr sz="3800">
                <a:solidFill>
                  <a:schemeClr val="bg1"/>
                </a:solidFill>
              </a:defRPr>
            </a:lvl1pPr>
          </a:lstStyle>
          <a:p>
            <a:r>
              <a:rPr lang="en-US"/>
              <a:t>Thank you/ questions</a:t>
            </a:r>
            <a:endParaRPr lang="en-AU"/>
          </a:p>
        </p:txBody>
      </p:sp>
      <p:sp>
        <p:nvSpPr>
          <p:cNvPr id="4" name="Text Placeholder 3">
            <a:extLst>
              <a:ext uri="{FF2B5EF4-FFF2-40B4-BE49-F238E27FC236}">
                <a16:creationId xmlns:a16="http://schemas.microsoft.com/office/drawing/2014/main" id="{A54CFAEB-B2C1-48FE-8850-287FB988E6A6}"/>
              </a:ext>
            </a:extLst>
          </p:cNvPr>
          <p:cNvSpPr>
            <a:spLocks noGrp="1"/>
          </p:cNvSpPr>
          <p:nvPr>
            <p:ph type="body" sz="half" idx="2" hasCustomPrompt="1"/>
          </p:nvPr>
        </p:nvSpPr>
        <p:spPr>
          <a:xfrm>
            <a:off x="630238" y="3429000"/>
            <a:ext cx="4167905" cy="2439987"/>
          </a:xfrm>
        </p:spPr>
        <p:txBody>
          <a:bodyPr anchor="b" anchorCtr="0">
            <a:normAutofit/>
          </a:bodyPr>
          <a:lstStyle>
            <a:lvl1pPr marL="0" indent="0">
              <a:spcBef>
                <a:spcPts val="600"/>
              </a:spcBef>
              <a:buNone/>
              <a:defRPr sz="25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Presenter name</a:t>
            </a:r>
          </a:p>
          <a:p>
            <a:pPr lvl="0"/>
            <a:r>
              <a:rPr lang="en-US"/>
              <a:t>Job Title</a:t>
            </a:r>
          </a:p>
          <a:p>
            <a:pPr lvl="0"/>
            <a:r>
              <a:rPr lang="en-US"/>
              <a:t>Email</a:t>
            </a:r>
          </a:p>
        </p:txBody>
      </p:sp>
      <p:cxnSp>
        <p:nvCxnSpPr>
          <p:cNvPr id="14" name="Straight Connector 13">
            <a:extLst>
              <a:ext uri="{FF2B5EF4-FFF2-40B4-BE49-F238E27FC236}">
                <a16:creationId xmlns:a16="http://schemas.microsoft.com/office/drawing/2014/main" id="{9353509A-9D7D-46E3-A85D-1EA0458F74EA}"/>
              </a:ext>
            </a:extLst>
          </p:cNvPr>
          <p:cNvCxnSpPr/>
          <p:nvPr userDrawn="1"/>
        </p:nvCxnSpPr>
        <p:spPr>
          <a:xfrm>
            <a:off x="723900" y="2895600"/>
            <a:ext cx="1285875" cy="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7CC1ACC0-58A2-4609-8AD0-38FC1712E76E}"/>
              </a:ext>
            </a:extLst>
          </p:cNvPr>
          <p:cNvSpPr txBox="1"/>
          <p:nvPr userDrawn="1"/>
        </p:nvSpPr>
        <p:spPr>
          <a:xfrm>
            <a:off x="10058400" y="6134100"/>
            <a:ext cx="1857375" cy="369332"/>
          </a:xfrm>
          <a:prstGeom prst="rect">
            <a:avLst/>
          </a:prstGeom>
          <a:noFill/>
        </p:spPr>
        <p:txBody>
          <a:bodyPr wrap="square" rtlCol="0">
            <a:spAutoFit/>
          </a:bodyPr>
          <a:lstStyle/>
          <a:p>
            <a:r>
              <a:rPr lang="en-AU">
                <a:solidFill>
                  <a:schemeClr val="bg1"/>
                </a:solidFill>
                <a:latin typeface="+mj-lt"/>
              </a:rPr>
              <a:t>dtf.vic.gov.au</a:t>
            </a:r>
          </a:p>
        </p:txBody>
      </p:sp>
    </p:spTree>
    <p:extLst>
      <p:ext uri="{BB962C8B-B14F-4D97-AF65-F5344CB8AC3E}">
        <p14:creationId xmlns:p14="http://schemas.microsoft.com/office/powerpoint/2010/main" val="31754809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Disclaimer">
    <p:spTree>
      <p:nvGrpSpPr>
        <p:cNvPr id="1" name=""/>
        <p:cNvGrpSpPr/>
        <p:nvPr/>
      </p:nvGrpSpPr>
      <p:grpSpPr>
        <a:xfrm>
          <a:off x="0" y="0"/>
          <a:ext cx="0" cy="0"/>
          <a:chOff x="0" y="0"/>
          <a:chExt cx="0" cy="0"/>
        </a:xfrm>
      </p:grpSpPr>
      <p:grpSp>
        <p:nvGrpSpPr>
          <p:cNvPr id="9" name="Graphic 7">
            <a:extLst>
              <a:ext uri="{FF2B5EF4-FFF2-40B4-BE49-F238E27FC236}">
                <a16:creationId xmlns:a16="http://schemas.microsoft.com/office/drawing/2014/main" id="{775F9527-8847-4CD0-8737-8AB9D34244AF}"/>
              </a:ext>
            </a:extLst>
          </p:cNvPr>
          <p:cNvGrpSpPr>
            <a:grpSpLocks noChangeAspect="1"/>
          </p:cNvGrpSpPr>
          <p:nvPr userDrawn="1"/>
        </p:nvGrpSpPr>
        <p:grpSpPr>
          <a:xfrm>
            <a:off x="-9426" y="-526"/>
            <a:ext cx="12232735" cy="6876000"/>
            <a:chOff x="1504923" y="852092"/>
            <a:chExt cx="9163266" cy="5150657"/>
          </a:xfrm>
        </p:grpSpPr>
        <p:sp>
          <p:nvSpPr>
            <p:cNvPr id="10" name="Freeform: Shape 9">
              <a:extLst>
                <a:ext uri="{FF2B5EF4-FFF2-40B4-BE49-F238E27FC236}">
                  <a16:creationId xmlns:a16="http://schemas.microsoft.com/office/drawing/2014/main" id="{BBDA9792-586D-4163-8967-2653034E2252}"/>
                </a:ext>
              </a:extLst>
            </p:cNvPr>
            <p:cNvSpPr/>
            <p:nvPr/>
          </p:nvSpPr>
          <p:spPr>
            <a:xfrm>
              <a:off x="1504923" y="852092"/>
              <a:ext cx="9144476" cy="5150262"/>
            </a:xfrm>
            <a:custGeom>
              <a:avLst/>
              <a:gdLst>
                <a:gd name="connsiteX0" fmla="*/ 0 w 9144476"/>
                <a:gd name="connsiteY0" fmla="*/ 0 h 5150262"/>
                <a:gd name="connsiteX1" fmla="*/ 0 w 9144476"/>
                <a:gd name="connsiteY1" fmla="*/ 5150263 h 5150262"/>
                <a:gd name="connsiteX2" fmla="*/ 9144476 w 9144476"/>
                <a:gd name="connsiteY2" fmla="*/ 5150263 h 5150262"/>
                <a:gd name="connsiteX3" fmla="*/ 9144476 w 9144476"/>
                <a:gd name="connsiteY3" fmla="*/ 0 h 5150262"/>
                <a:gd name="connsiteX4" fmla="*/ 0 w 9144476"/>
                <a:gd name="connsiteY4" fmla="*/ 0 h 51502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476" h="5150262">
                  <a:moveTo>
                    <a:pt x="0" y="0"/>
                  </a:moveTo>
                  <a:lnTo>
                    <a:pt x="0" y="5150263"/>
                  </a:lnTo>
                  <a:lnTo>
                    <a:pt x="9144476" y="5150263"/>
                  </a:lnTo>
                  <a:lnTo>
                    <a:pt x="9144476" y="0"/>
                  </a:lnTo>
                  <a:lnTo>
                    <a:pt x="0" y="0"/>
                  </a:lnTo>
                  <a:close/>
                </a:path>
              </a:pathLst>
            </a:custGeom>
            <a:solidFill>
              <a:schemeClr val="tx1"/>
            </a:solidFill>
            <a:ln w="9525" cap="flat">
              <a:noFill/>
              <a:prstDash val="solid"/>
              <a:miter/>
            </a:ln>
          </p:spPr>
          <p:txBody>
            <a:bodyPr rtlCol="0" anchor="ctr"/>
            <a:lstStyle/>
            <a:p>
              <a:endParaRPr lang="en-AU" sz="1500"/>
            </a:p>
          </p:txBody>
        </p:sp>
        <p:sp>
          <p:nvSpPr>
            <p:cNvPr id="11" name="Freeform: Shape 10">
              <a:extLst>
                <a:ext uri="{FF2B5EF4-FFF2-40B4-BE49-F238E27FC236}">
                  <a16:creationId xmlns:a16="http://schemas.microsoft.com/office/drawing/2014/main" id="{6448F7DB-E829-4AD1-A577-E51664E27CF7}"/>
                </a:ext>
              </a:extLst>
            </p:cNvPr>
            <p:cNvSpPr/>
            <p:nvPr/>
          </p:nvSpPr>
          <p:spPr>
            <a:xfrm>
              <a:off x="7212138" y="852487"/>
              <a:ext cx="3456051" cy="5150262"/>
            </a:xfrm>
            <a:custGeom>
              <a:avLst/>
              <a:gdLst>
                <a:gd name="connsiteX0" fmla="*/ 3456051 w 3456051"/>
                <a:gd name="connsiteY0" fmla="*/ 5150263 h 5150262"/>
                <a:gd name="connsiteX1" fmla="*/ 3456051 w 3456051"/>
                <a:gd name="connsiteY1" fmla="*/ 0 h 5150262"/>
                <a:gd name="connsiteX2" fmla="*/ 0 w 3456051"/>
                <a:gd name="connsiteY2" fmla="*/ 0 h 5150262"/>
                <a:gd name="connsiteX3" fmla="*/ 0 w 3456051"/>
                <a:gd name="connsiteY3" fmla="*/ 1542288 h 5150262"/>
                <a:gd name="connsiteX4" fmla="*/ 1710690 w 3456051"/>
                <a:gd name="connsiteY4" fmla="*/ 5150263 h 5150262"/>
                <a:gd name="connsiteX5" fmla="*/ 3456051 w 3456051"/>
                <a:gd name="connsiteY5" fmla="*/ 5150263 h 51502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456051" h="5150262">
                  <a:moveTo>
                    <a:pt x="3456051" y="5150263"/>
                  </a:moveTo>
                  <a:lnTo>
                    <a:pt x="3456051" y="0"/>
                  </a:lnTo>
                  <a:lnTo>
                    <a:pt x="0" y="0"/>
                  </a:lnTo>
                  <a:lnTo>
                    <a:pt x="0" y="1542288"/>
                  </a:lnTo>
                  <a:lnTo>
                    <a:pt x="1710690" y="5150263"/>
                  </a:lnTo>
                  <a:lnTo>
                    <a:pt x="3456051" y="5150263"/>
                  </a:lnTo>
                  <a:close/>
                </a:path>
              </a:pathLst>
            </a:custGeom>
            <a:solidFill>
              <a:schemeClr val="accent1"/>
            </a:solidFill>
            <a:ln w="9525" cap="flat">
              <a:noFill/>
              <a:prstDash val="solid"/>
              <a:miter/>
            </a:ln>
          </p:spPr>
          <p:txBody>
            <a:bodyPr rtlCol="0" anchor="ctr"/>
            <a:lstStyle/>
            <a:p>
              <a:endParaRPr lang="en-AU" sz="1500"/>
            </a:p>
          </p:txBody>
        </p:sp>
      </p:grpSp>
      <p:cxnSp>
        <p:nvCxnSpPr>
          <p:cNvPr id="14" name="Straight Connector 13">
            <a:extLst>
              <a:ext uri="{FF2B5EF4-FFF2-40B4-BE49-F238E27FC236}">
                <a16:creationId xmlns:a16="http://schemas.microsoft.com/office/drawing/2014/main" id="{9353509A-9D7D-46E3-A85D-1EA0458F74EA}"/>
              </a:ext>
            </a:extLst>
          </p:cNvPr>
          <p:cNvCxnSpPr/>
          <p:nvPr userDrawn="1"/>
        </p:nvCxnSpPr>
        <p:spPr>
          <a:xfrm>
            <a:off x="723900" y="2895600"/>
            <a:ext cx="1285875" cy="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B40D3905-A0A0-4F25-9265-A5E96714FF61}"/>
              </a:ext>
            </a:extLst>
          </p:cNvPr>
          <p:cNvSpPr txBox="1"/>
          <p:nvPr userDrawn="1"/>
        </p:nvSpPr>
        <p:spPr>
          <a:xfrm>
            <a:off x="619909" y="3732364"/>
            <a:ext cx="8033896" cy="2631490"/>
          </a:xfrm>
          <a:prstGeom prst="rect">
            <a:avLst/>
          </a:prstGeom>
          <a:noFill/>
        </p:spPr>
        <p:txBody>
          <a:bodyPr wrap="square" rtlCol="0">
            <a:spAutoFit/>
          </a:bodyPr>
          <a:lstStyle/>
          <a:p>
            <a:pPr lvl="0"/>
            <a:r>
              <a:rPr lang="en-AU" sz="1500">
                <a:solidFill>
                  <a:schemeClr val="bg1"/>
                </a:solidFill>
              </a:rPr>
              <a:t>© State of Victoria 2025</a:t>
            </a:r>
          </a:p>
          <a:p>
            <a:pPr lvl="0"/>
            <a:r>
              <a:rPr lang="en-AU" sz="1500">
                <a:solidFill>
                  <a:schemeClr val="bg1"/>
                </a:solidFill>
              </a:rPr>
              <a:t> </a:t>
            </a:r>
          </a:p>
          <a:p>
            <a:pPr lvl="0"/>
            <a:endParaRPr lang="en-AU" sz="1500">
              <a:solidFill>
                <a:schemeClr val="bg1"/>
              </a:solidFill>
            </a:endParaRPr>
          </a:p>
          <a:p>
            <a:pPr lvl="0"/>
            <a:endParaRPr lang="en-AU" sz="1500">
              <a:solidFill>
                <a:schemeClr val="bg1"/>
              </a:solidFill>
            </a:endParaRPr>
          </a:p>
          <a:p>
            <a:pPr lvl="0"/>
            <a:r>
              <a:rPr lang="en-AU" sz="1500">
                <a:solidFill>
                  <a:schemeClr val="bg1"/>
                </a:solidFill>
              </a:rPr>
              <a:t>You are free to re-use this work under a Creative Commons Attribution 4.0 licence, provided you credit the State of Victoria (Department of Treasury and Finance) </a:t>
            </a:r>
            <a:br>
              <a:rPr lang="en-AU" sz="1500">
                <a:solidFill>
                  <a:schemeClr val="bg1"/>
                </a:solidFill>
              </a:rPr>
            </a:br>
            <a:r>
              <a:rPr lang="en-AU" sz="1500">
                <a:solidFill>
                  <a:schemeClr val="bg1"/>
                </a:solidFill>
              </a:rPr>
              <a:t>as author, indicate if changes were made and comply with the other licence terms. The licence does not apply to any branding, including Government logos.</a:t>
            </a:r>
          </a:p>
          <a:p>
            <a:pPr lvl="0"/>
            <a:r>
              <a:rPr lang="en-AU" sz="1500">
                <a:solidFill>
                  <a:schemeClr val="bg1"/>
                </a:solidFill>
              </a:rPr>
              <a:t> </a:t>
            </a:r>
          </a:p>
          <a:p>
            <a:pPr lvl="0"/>
            <a:r>
              <a:rPr lang="en-AU" sz="1500">
                <a:solidFill>
                  <a:schemeClr val="bg1"/>
                </a:solidFill>
              </a:rPr>
              <a:t>Copyright queries may be directed to IPpolicy@dtf.vic.gov.au</a:t>
            </a:r>
          </a:p>
          <a:p>
            <a:endParaRPr lang="en-AU" sz="1500">
              <a:solidFill>
                <a:schemeClr val="bg1"/>
              </a:solidFill>
            </a:endParaRPr>
          </a:p>
        </p:txBody>
      </p:sp>
      <p:sp>
        <p:nvSpPr>
          <p:cNvPr id="15" name="TextBox 14">
            <a:extLst>
              <a:ext uri="{FF2B5EF4-FFF2-40B4-BE49-F238E27FC236}">
                <a16:creationId xmlns:a16="http://schemas.microsoft.com/office/drawing/2014/main" id="{7CC1ACC0-58A2-4609-8AD0-38FC1712E76E}"/>
              </a:ext>
            </a:extLst>
          </p:cNvPr>
          <p:cNvSpPr txBox="1"/>
          <p:nvPr userDrawn="1"/>
        </p:nvSpPr>
        <p:spPr>
          <a:xfrm>
            <a:off x="10058400" y="6134100"/>
            <a:ext cx="1857375" cy="369332"/>
          </a:xfrm>
          <a:prstGeom prst="rect">
            <a:avLst/>
          </a:prstGeom>
          <a:noFill/>
        </p:spPr>
        <p:txBody>
          <a:bodyPr wrap="square" rtlCol="0">
            <a:spAutoFit/>
          </a:bodyPr>
          <a:lstStyle/>
          <a:p>
            <a:r>
              <a:rPr lang="en-AU">
                <a:solidFill>
                  <a:schemeClr val="bg1"/>
                </a:solidFill>
                <a:latin typeface="+mj-lt"/>
              </a:rPr>
              <a:t>dtf.vic.gov.au</a:t>
            </a:r>
          </a:p>
        </p:txBody>
      </p:sp>
      <p:pic>
        <p:nvPicPr>
          <p:cNvPr id="5" name="Picture 4" descr="A drawing of a face&#10;&#10;Description automatically generated">
            <a:extLst>
              <a:ext uri="{FF2B5EF4-FFF2-40B4-BE49-F238E27FC236}">
                <a16:creationId xmlns:a16="http://schemas.microsoft.com/office/drawing/2014/main" id="{3C1245B0-ED0E-480E-9D8D-8E3F07DB20D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23900" y="4134500"/>
            <a:ext cx="1314450" cy="459895"/>
          </a:xfrm>
          <a:prstGeom prst="rect">
            <a:avLst/>
          </a:prstGeom>
        </p:spPr>
      </p:pic>
    </p:spTree>
    <p:extLst>
      <p:ext uri="{BB962C8B-B14F-4D97-AF65-F5344CB8AC3E}">
        <p14:creationId xmlns:p14="http://schemas.microsoft.com/office/powerpoint/2010/main" val="14983753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icture)">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B3CC50B0-4D3E-4CF6-9390-52E1AAE13D22}"/>
              </a:ext>
            </a:extLst>
          </p:cNvPr>
          <p:cNvGrpSpPr/>
          <p:nvPr userDrawn="1"/>
        </p:nvGrpSpPr>
        <p:grpSpPr>
          <a:xfrm>
            <a:off x="0" y="0"/>
            <a:ext cx="9672701" cy="6867016"/>
            <a:chOff x="0" y="-4136"/>
            <a:chExt cx="9672701" cy="6867016"/>
          </a:xfrm>
        </p:grpSpPr>
        <p:sp>
          <p:nvSpPr>
            <p:cNvPr id="17" name="Freeform: Shape 16">
              <a:extLst>
                <a:ext uri="{FF2B5EF4-FFF2-40B4-BE49-F238E27FC236}">
                  <a16:creationId xmlns:a16="http://schemas.microsoft.com/office/drawing/2014/main" id="{D57A52D7-C745-4577-8BEC-428A901D8EF5}"/>
                </a:ext>
              </a:extLst>
            </p:cNvPr>
            <p:cNvSpPr/>
            <p:nvPr/>
          </p:nvSpPr>
          <p:spPr>
            <a:xfrm>
              <a:off x="0" y="-4136"/>
              <a:ext cx="8742044" cy="3599941"/>
            </a:xfrm>
            <a:custGeom>
              <a:avLst/>
              <a:gdLst>
                <a:gd name="connsiteX0" fmla="*/ 0 w 8742044"/>
                <a:gd name="connsiteY0" fmla="*/ 3599942 h 3599941"/>
                <a:gd name="connsiteX1" fmla="*/ 7040245 w 8742044"/>
                <a:gd name="connsiteY1" fmla="*/ 3599942 h 3599941"/>
                <a:gd name="connsiteX2" fmla="*/ 8742045 w 8742044"/>
                <a:gd name="connsiteY2" fmla="*/ 0 h 3599941"/>
                <a:gd name="connsiteX3" fmla="*/ 0 w 8742044"/>
                <a:gd name="connsiteY3" fmla="*/ 0 h 3599941"/>
                <a:gd name="connsiteX4" fmla="*/ 0 w 8742044"/>
                <a:gd name="connsiteY4" fmla="*/ 3599942 h 359994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742044" h="3599941">
                  <a:moveTo>
                    <a:pt x="0" y="3599942"/>
                  </a:moveTo>
                  <a:lnTo>
                    <a:pt x="7040245" y="3599942"/>
                  </a:lnTo>
                  <a:lnTo>
                    <a:pt x="8742045" y="0"/>
                  </a:lnTo>
                  <a:lnTo>
                    <a:pt x="0" y="0"/>
                  </a:lnTo>
                  <a:lnTo>
                    <a:pt x="0" y="3599942"/>
                  </a:lnTo>
                </a:path>
              </a:pathLst>
            </a:custGeom>
            <a:solidFill>
              <a:schemeClr val="tx1"/>
            </a:solidFill>
            <a:ln w="12700" cap="flat">
              <a:noFill/>
              <a:prstDash val="solid"/>
              <a:miter/>
            </a:ln>
          </p:spPr>
          <p:txBody>
            <a:bodyPr rtlCol="0" anchor="ctr"/>
            <a:lstStyle/>
            <a:p>
              <a:endParaRPr lang="en-AU"/>
            </a:p>
          </p:txBody>
        </p:sp>
        <p:sp>
          <p:nvSpPr>
            <p:cNvPr id="18" name="Freeform: Shape 17">
              <a:extLst>
                <a:ext uri="{FF2B5EF4-FFF2-40B4-BE49-F238E27FC236}">
                  <a16:creationId xmlns:a16="http://schemas.microsoft.com/office/drawing/2014/main" id="{72E88E30-3F66-46B0-904A-A5930D02B33E}"/>
                </a:ext>
              </a:extLst>
            </p:cNvPr>
            <p:cNvSpPr/>
            <p:nvPr/>
          </p:nvSpPr>
          <p:spPr>
            <a:xfrm>
              <a:off x="0" y="1669850"/>
              <a:ext cx="9672701" cy="5193030"/>
            </a:xfrm>
            <a:custGeom>
              <a:avLst/>
              <a:gdLst>
                <a:gd name="connsiteX0" fmla="*/ 9672701 w 9672701"/>
                <a:gd name="connsiteY0" fmla="*/ 5193031 h 5193030"/>
                <a:gd name="connsiteX1" fmla="*/ 0 w 9672701"/>
                <a:gd name="connsiteY1" fmla="*/ 5193031 h 5193030"/>
                <a:gd name="connsiteX2" fmla="*/ 0 w 9672701"/>
                <a:gd name="connsiteY2" fmla="*/ 0 h 5193030"/>
                <a:gd name="connsiteX3" fmla="*/ 0 w 9672701"/>
                <a:gd name="connsiteY3" fmla="*/ 1925955 h 5193030"/>
                <a:gd name="connsiteX4" fmla="*/ 7040245 w 9672701"/>
                <a:gd name="connsiteY4" fmla="*/ 1925955 h 5193030"/>
                <a:gd name="connsiteX5" fmla="*/ 7584313 w 9672701"/>
                <a:gd name="connsiteY5" fmla="*/ 775081 h 5193030"/>
                <a:gd name="connsiteX6" fmla="*/ 9672701 w 9672701"/>
                <a:gd name="connsiteY6" fmla="*/ 5193031 h 51930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672701" h="5193030">
                  <a:moveTo>
                    <a:pt x="9672701" y="5193031"/>
                  </a:moveTo>
                  <a:lnTo>
                    <a:pt x="0" y="5193031"/>
                  </a:lnTo>
                  <a:lnTo>
                    <a:pt x="0" y="0"/>
                  </a:lnTo>
                  <a:lnTo>
                    <a:pt x="0" y="1925955"/>
                  </a:lnTo>
                  <a:lnTo>
                    <a:pt x="7040245" y="1925955"/>
                  </a:lnTo>
                  <a:lnTo>
                    <a:pt x="7584313" y="775081"/>
                  </a:lnTo>
                  <a:lnTo>
                    <a:pt x="9672701" y="5193031"/>
                  </a:lnTo>
                </a:path>
              </a:pathLst>
            </a:custGeom>
            <a:solidFill>
              <a:schemeClr val="accent1"/>
            </a:solidFill>
            <a:ln w="12700" cap="flat">
              <a:noFill/>
              <a:prstDash val="solid"/>
              <a:miter/>
            </a:ln>
          </p:spPr>
          <p:txBody>
            <a:bodyPr rtlCol="0" anchor="ctr"/>
            <a:lstStyle/>
            <a:p>
              <a:endParaRPr lang="en-AU"/>
            </a:p>
          </p:txBody>
        </p:sp>
        <p:sp>
          <p:nvSpPr>
            <p:cNvPr id="19" name="Freeform: Shape 18">
              <a:extLst>
                <a:ext uri="{FF2B5EF4-FFF2-40B4-BE49-F238E27FC236}">
                  <a16:creationId xmlns:a16="http://schemas.microsoft.com/office/drawing/2014/main" id="{CF7AEDA5-D9FF-482C-8946-D863A452C7B5}"/>
                </a:ext>
              </a:extLst>
            </p:cNvPr>
            <p:cNvSpPr/>
            <p:nvPr/>
          </p:nvSpPr>
          <p:spPr>
            <a:xfrm>
              <a:off x="0" y="1669850"/>
              <a:ext cx="7584313" cy="1925954"/>
            </a:xfrm>
            <a:custGeom>
              <a:avLst/>
              <a:gdLst>
                <a:gd name="connsiteX0" fmla="*/ 7040245 w 7584313"/>
                <a:gd name="connsiteY0" fmla="*/ 1925955 h 1925954"/>
                <a:gd name="connsiteX1" fmla="*/ 0 w 7584313"/>
                <a:gd name="connsiteY1" fmla="*/ 1925955 h 1925954"/>
                <a:gd name="connsiteX2" fmla="*/ 0 w 7584313"/>
                <a:gd name="connsiteY2" fmla="*/ 0 h 1925954"/>
                <a:gd name="connsiteX3" fmla="*/ 7218045 w 7584313"/>
                <a:gd name="connsiteY3" fmla="*/ 0 h 1925954"/>
                <a:gd name="connsiteX4" fmla="*/ 7584313 w 7584313"/>
                <a:gd name="connsiteY4" fmla="*/ 775081 h 1925954"/>
                <a:gd name="connsiteX5" fmla="*/ 7040245 w 7584313"/>
                <a:gd name="connsiteY5" fmla="*/ 1925955 h 192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584313" h="1925954">
                  <a:moveTo>
                    <a:pt x="7040245" y="1925955"/>
                  </a:moveTo>
                  <a:lnTo>
                    <a:pt x="0" y="1925955"/>
                  </a:lnTo>
                  <a:lnTo>
                    <a:pt x="0" y="0"/>
                  </a:lnTo>
                  <a:lnTo>
                    <a:pt x="7218045" y="0"/>
                  </a:lnTo>
                  <a:lnTo>
                    <a:pt x="7584313" y="775081"/>
                  </a:lnTo>
                  <a:lnTo>
                    <a:pt x="7040245" y="1925955"/>
                  </a:lnTo>
                </a:path>
              </a:pathLst>
            </a:custGeom>
            <a:solidFill>
              <a:srgbClr val="4F5561"/>
            </a:solidFill>
            <a:ln w="12700" cap="flat">
              <a:noFill/>
              <a:prstDash val="solid"/>
              <a:miter/>
            </a:ln>
          </p:spPr>
          <p:txBody>
            <a:bodyPr rtlCol="0" anchor="ctr"/>
            <a:lstStyle/>
            <a:p>
              <a:endParaRPr lang="en-AU"/>
            </a:p>
          </p:txBody>
        </p:sp>
        <p:sp>
          <p:nvSpPr>
            <p:cNvPr id="20" name="Freeform: Shape 19">
              <a:extLst>
                <a:ext uri="{FF2B5EF4-FFF2-40B4-BE49-F238E27FC236}">
                  <a16:creationId xmlns:a16="http://schemas.microsoft.com/office/drawing/2014/main" id="{673BB894-AFB6-4D6E-95F9-DF236DFFC520}"/>
                </a:ext>
              </a:extLst>
            </p:cNvPr>
            <p:cNvSpPr/>
            <p:nvPr/>
          </p:nvSpPr>
          <p:spPr>
            <a:xfrm>
              <a:off x="0" y="814886"/>
              <a:ext cx="7584567" cy="5517006"/>
            </a:xfrm>
            <a:custGeom>
              <a:avLst/>
              <a:gdLst>
                <a:gd name="connsiteX0" fmla="*/ 7584568 w 7584567"/>
                <a:gd name="connsiteY0" fmla="*/ 5517007 h 5517006"/>
                <a:gd name="connsiteX1" fmla="*/ 7584568 w 7584567"/>
                <a:gd name="connsiteY1" fmla="*/ 0 h 5517006"/>
                <a:gd name="connsiteX2" fmla="*/ 0 w 7584567"/>
                <a:gd name="connsiteY2" fmla="*/ 0 h 5517006"/>
                <a:gd name="connsiteX3" fmla="*/ 0 w 7584567"/>
                <a:gd name="connsiteY3" fmla="*/ 3030728 h 5517006"/>
                <a:gd name="connsiteX4" fmla="*/ 1175258 w 7584567"/>
                <a:gd name="connsiteY4" fmla="*/ 5517007 h 5517006"/>
                <a:gd name="connsiteX5" fmla="*/ 7584568 w 7584567"/>
                <a:gd name="connsiteY5" fmla="*/ 5517007 h 55170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584567" h="5517006">
                  <a:moveTo>
                    <a:pt x="7584568" y="5517007"/>
                  </a:moveTo>
                  <a:lnTo>
                    <a:pt x="7584568" y="0"/>
                  </a:lnTo>
                  <a:lnTo>
                    <a:pt x="0" y="0"/>
                  </a:lnTo>
                  <a:lnTo>
                    <a:pt x="0" y="3030728"/>
                  </a:lnTo>
                  <a:lnTo>
                    <a:pt x="1175258" y="5517007"/>
                  </a:lnTo>
                  <a:lnTo>
                    <a:pt x="7584568" y="5517007"/>
                  </a:lnTo>
                  <a:close/>
                </a:path>
              </a:pathLst>
            </a:custGeom>
            <a:solidFill>
              <a:schemeClr val="bg1"/>
            </a:solidFill>
            <a:ln w="12700" cap="flat">
              <a:noFill/>
              <a:prstDash val="solid"/>
              <a:miter/>
            </a:ln>
          </p:spPr>
          <p:txBody>
            <a:bodyPr rtlCol="0" anchor="ctr"/>
            <a:lstStyle/>
            <a:p>
              <a:endParaRPr lang="en-AU"/>
            </a:p>
          </p:txBody>
        </p:sp>
      </p:grpSp>
      <p:sp>
        <p:nvSpPr>
          <p:cNvPr id="41" name="Picture Placeholder 40">
            <a:extLst>
              <a:ext uri="{FF2B5EF4-FFF2-40B4-BE49-F238E27FC236}">
                <a16:creationId xmlns:a16="http://schemas.microsoft.com/office/drawing/2014/main" id="{49DA5051-F879-4E43-B6E1-AF39955E69A5}"/>
              </a:ext>
            </a:extLst>
          </p:cNvPr>
          <p:cNvSpPr>
            <a:spLocks noGrp="1"/>
          </p:cNvSpPr>
          <p:nvPr>
            <p:ph type="pic" sz="quarter" idx="13" hasCustomPrompt="1"/>
          </p:nvPr>
        </p:nvSpPr>
        <p:spPr>
          <a:xfrm>
            <a:off x="7584247" y="-9525"/>
            <a:ext cx="4614103" cy="6874669"/>
          </a:xfrm>
          <a:custGeom>
            <a:avLst/>
            <a:gdLst>
              <a:gd name="connsiteX0" fmla="*/ 1152965 w 4608426"/>
              <a:gd name="connsiteY0" fmla="*/ 0 h 6858000"/>
              <a:gd name="connsiteX1" fmla="*/ 4608426 w 4608426"/>
              <a:gd name="connsiteY1" fmla="*/ 0 h 6858000"/>
              <a:gd name="connsiteX2" fmla="*/ 4608426 w 4608426"/>
              <a:gd name="connsiteY2" fmla="*/ 6858000 h 6858000"/>
              <a:gd name="connsiteX3" fmla="*/ 2054220 w 4608426"/>
              <a:gd name="connsiteY3" fmla="*/ 6858000 h 6858000"/>
              <a:gd name="connsiteX4" fmla="*/ 0 w 4608426"/>
              <a:gd name="connsiteY4" fmla="*/ 2512304 h 6858000"/>
              <a:gd name="connsiteX5" fmla="*/ 0 w 4608426"/>
              <a:gd name="connsiteY5" fmla="*/ 2443315 h 6858000"/>
              <a:gd name="connsiteX0" fmla="*/ 1152965 w 4608426"/>
              <a:gd name="connsiteY0" fmla="*/ 0 h 6858000"/>
              <a:gd name="connsiteX1" fmla="*/ 4608426 w 4608426"/>
              <a:gd name="connsiteY1" fmla="*/ 0 h 6858000"/>
              <a:gd name="connsiteX2" fmla="*/ 4608426 w 4608426"/>
              <a:gd name="connsiteY2" fmla="*/ 6858000 h 6858000"/>
              <a:gd name="connsiteX3" fmla="*/ 2054220 w 4608426"/>
              <a:gd name="connsiteY3" fmla="*/ 6858000 h 6858000"/>
              <a:gd name="connsiteX4" fmla="*/ 0 w 4608426"/>
              <a:gd name="connsiteY4" fmla="*/ 2443315 h 6858000"/>
              <a:gd name="connsiteX5" fmla="*/ 1152965 w 4608426"/>
              <a:gd name="connsiteY5" fmla="*/ 0 h 6858000"/>
              <a:gd name="connsiteX0" fmla="*/ 1129152 w 4584613"/>
              <a:gd name="connsiteY0" fmla="*/ 0 h 6858000"/>
              <a:gd name="connsiteX1" fmla="*/ 4584613 w 4584613"/>
              <a:gd name="connsiteY1" fmla="*/ 0 h 6858000"/>
              <a:gd name="connsiteX2" fmla="*/ 4584613 w 4584613"/>
              <a:gd name="connsiteY2" fmla="*/ 6858000 h 6858000"/>
              <a:gd name="connsiteX3" fmla="*/ 2030407 w 4584613"/>
              <a:gd name="connsiteY3" fmla="*/ 6858000 h 6858000"/>
              <a:gd name="connsiteX4" fmla="*/ 0 w 4584613"/>
              <a:gd name="connsiteY4" fmla="*/ 2486177 h 6858000"/>
              <a:gd name="connsiteX5" fmla="*/ 1129152 w 4584613"/>
              <a:gd name="connsiteY5" fmla="*/ 0 h 6858000"/>
              <a:gd name="connsiteX0" fmla="*/ 1160108 w 4615569"/>
              <a:gd name="connsiteY0" fmla="*/ 0 h 6858000"/>
              <a:gd name="connsiteX1" fmla="*/ 4615569 w 4615569"/>
              <a:gd name="connsiteY1" fmla="*/ 0 h 6858000"/>
              <a:gd name="connsiteX2" fmla="*/ 4615569 w 4615569"/>
              <a:gd name="connsiteY2" fmla="*/ 6858000 h 6858000"/>
              <a:gd name="connsiteX3" fmla="*/ 2061363 w 4615569"/>
              <a:gd name="connsiteY3" fmla="*/ 6858000 h 6858000"/>
              <a:gd name="connsiteX4" fmla="*/ 0 w 4615569"/>
              <a:gd name="connsiteY4" fmla="*/ 2452840 h 6858000"/>
              <a:gd name="connsiteX5" fmla="*/ 1160108 w 4615569"/>
              <a:gd name="connsiteY5" fmla="*/ 0 h 6858000"/>
              <a:gd name="connsiteX0" fmla="*/ 1160108 w 4615569"/>
              <a:gd name="connsiteY0" fmla="*/ 0 h 6872287"/>
              <a:gd name="connsiteX1" fmla="*/ 4615569 w 4615569"/>
              <a:gd name="connsiteY1" fmla="*/ 0 h 6872287"/>
              <a:gd name="connsiteX2" fmla="*/ 4615569 w 4615569"/>
              <a:gd name="connsiteY2" fmla="*/ 6858000 h 6872287"/>
              <a:gd name="connsiteX3" fmla="*/ 2080413 w 4615569"/>
              <a:gd name="connsiteY3" fmla="*/ 6872287 h 6872287"/>
              <a:gd name="connsiteX4" fmla="*/ 0 w 4615569"/>
              <a:gd name="connsiteY4" fmla="*/ 2452840 h 6872287"/>
              <a:gd name="connsiteX5" fmla="*/ 1160108 w 4615569"/>
              <a:gd name="connsiteY5" fmla="*/ 0 h 6872287"/>
              <a:gd name="connsiteX0" fmla="*/ 1160108 w 4615569"/>
              <a:gd name="connsiteY0" fmla="*/ 0 h 6872287"/>
              <a:gd name="connsiteX1" fmla="*/ 4615569 w 4615569"/>
              <a:gd name="connsiteY1" fmla="*/ 0 h 6872287"/>
              <a:gd name="connsiteX2" fmla="*/ 4584613 w 4615569"/>
              <a:gd name="connsiteY2" fmla="*/ 6872287 h 6872287"/>
              <a:gd name="connsiteX3" fmla="*/ 2080413 w 4615569"/>
              <a:gd name="connsiteY3" fmla="*/ 6872287 h 6872287"/>
              <a:gd name="connsiteX4" fmla="*/ 0 w 4615569"/>
              <a:gd name="connsiteY4" fmla="*/ 2452840 h 6872287"/>
              <a:gd name="connsiteX5" fmla="*/ 1160108 w 4615569"/>
              <a:gd name="connsiteY5" fmla="*/ 0 h 6872287"/>
              <a:gd name="connsiteX0" fmla="*/ 1160108 w 4584613"/>
              <a:gd name="connsiteY0" fmla="*/ 4763 h 6877050"/>
              <a:gd name="connsiteX1" fmla="*/ 4582231 w 4584613"/>
              <a:gd name="connsiteY1" fmla="*/ 0 h 6877050"/>
              <a:gd name="connsiteX2" fmla="*/ 4584613 w 4584613"/>
              <a:gd name="connsiteY2" fmla="*/ 6877050 h 6877050"/>
              <a:gd name="connsiteX3" fmla="*/ 2080413 w 4584613"/>
              <a:gd name="connsiteY3" fmla="*/ 6877050 h 6877050"/>
              <a:gd name="connsiteX4" fmla="*/ 0 w 4584613"/>
              <a:gd name="connsiteY4" fmla="*/ 2457603 h 6877050"/>
              <a:gd name="connsiteX5" fmla="*/ 1160108 w 4584613"/>
              <a:gd name="connsiteY5" fmla="*/ 4763 h 6877050"/>
              <a:gd name="connsiteX0" fmla="*/ 1160108 w 4584613"/>
              <a:gd name="connsiteY0" fmla="*/ 2381 h 6877050"/>
              <a:gd name="connsiteX1" fmla="*/ 4582231 w 4584613"/>
              <a:gd name="connsiteY1" fmla="*/ 0 h 6877050"/>
              <a:gd name="connsiteX2" fmla="*/ 4584613 w 4584613"/>
              <a:gd name="connsiteY2" fmla="*/ 6877050 h 6877050"/>
              <a:gd name="connsiteX3" fmla="*/ 2080413 w 4584613"/>
              <a:gd name="connsiteY3" fmla="*/ 6877050 h 6877050"/>
              <a:gd name="connsiteX4" fmla="*/ 0 w 4584613"/>
              <a:gd name="connsiteY4" fmla="*/ 2457603 h 6877050"/>
              <a:gd name="connsiteX5" fmla="*/ 1160108 w 4584613"/>
              <a:gd name="connsiteY5" fmla="*/ 2381 h 6877050"/>
              <a:gd name="connsiteX0" fmla="*/ 1160108 w 4584613"/>
              <a:gd name="connsiteY0" fmla="*/ 6126 h 6880795"/>
              <a:gd name="connsiteX1" fmla="*/ 4582231 w 4584613"/>
              <a:gd name="connsiteY1" fmla="*/ 3745 h 6880795"/>
              <a:gd name="connsiteX2" fmla="*/ 4584613 w 4584613"/>
              <a:gd name="connsiteY2" fmla="*/ 6880795 h 6880795"/>
              <a:gd name="connsiteX3" fmla="*/ 2080413 w 4584613"/>
              <a:gd name="connsiteY3" fmla="*/ 6880795 h 6880795"/>
              <a:gd name="connsiteX4" fmla="*/ 0 w 4584613"/>
              <a:gd name="connsiteY4" fmla="*/ 2461348 h 6880795"/>
              <a:gd name="connsiteX5" fmla="*/ 1160108 w 4584613"/>
              <a:gd name="connsiteY5" fmla="*/ 6126 h 6880795"/>
              <a:gd name="connsiteX0" fmla="*/ 1160108 w 4584613"/>
              <a:gd name="connsiteY0" fmla="*/ 2381 h 6877050"/>
              <a:gd name="connsiteX1" fmla="*/ 4582231 w 4584613"/>
              <a:gd name="connsiteY1" fmla="*/ 0 h 6877050"/>
              <a:gd name="connsiteX2" fmla="*/ 4584613 w 4584613"/>
              <a:gd name="connsiteY2" fmla="*/ 6877050 h 6877050"/>
              <a:gd name="connsiteX3" fmla="*/ 2080413 w 4584613"/>
              <a:gd name="connsiteY3" fmla="*/ 6877050 h 6877050"/>
              <a:gd name="connsiteX4" fmla="*/ 0 w 4584613"/>
              <a:gd name="connsiteY4" fmla="*/ 2457603 h 6877050"/>
              <a:gd name="connsiteX5" fmla="*/ 1160108 w 4584613"/>
              <a:gd name="connsiteY5" fmla="*/ 2381 h 6877050"/>
              <a:gd name="connsiteX0" fmla="*/ 1160108 w 4584613"/>
              <a:gd name="connsiteY0" fmla="*/ 0 h 6874669"/>
              <a:gd name="connsiteX1" fmla="*/ 4575087 w 4584613"/>
              <a:gd name="connsiteY1" fmla="*/ 26195 h 6874669"/>
              <a:gd name="connsiteX2" fmla="*/ 4584613 w 4584613"/>
              <a:gd name="connsiteY2" fmla="*/ 6874669 h 6874669"/>
              <a:gd name="connsiteX3" fmla="*/ 2080413 w 4584613"/>
              <a:gd name="connsiteY3" fmla="*/ 6874669 h 6874669"/>
              <a:gd name="connsiteX4" fmla="*/ 0 w 4584613"/>
              <a:gd name="connsiteY4" fmla="*/ 2455222 h 6874669"/>
              <a:gd name="connsiteX5" fmla="*/ 1160108 w 4584613"/>
              <a:gd name="connsiteY5" fmla="*/ 0 h 6874669"/>
              <a:gd name="connsiteX0" fmla="*/ 1160108 w 4585528"/>
              <a:gd name="connsiteY0" fmla="*/ 0 h 6874669"/>
              <a:gd name="connsiteX1" fmla="*/ 4584612 w 4585528"/>
              <a:gd name="connsiteY1" fmla="*/ 1 h 6874669"/>
              <a:gd name="connsiteX2" fmla="*/ 4584613 w 4585528"/>
              <a:gd name="connsiteY2" fmla="*/ 6874669 h 6874669"/>
              <a:gd name="connsiteX3" fmla="*/ 2080413 w 4585528"/>
              <a:gd name="connsiteY3" fmla="*/ 6874669 h 6874669"/>
              <a:gd name="connsiteX4" fmla="*/ 0 w 4585528"/>
              <a:gd name="connsiteY4" fmla="*/ 2455222 h 6874669"/>
              <a:gd name="connsiteX5" fmla="*/ 1160108 w 4585528"/>
              <a:gd name="connsiteY5" fmla="*/ 0 h 6874669"/>
              <a:gd name="connsiteX0" fmla="*/ 1160108 w 4613188"/>
              <a:gd name="connsiteY0" fmla="*/ 0 h 6874669"/>
              <a:gd name="connsiteX1" fmla="*/ 4584612 w 4613188"/>
              <a:gd name="connsiteY1" fmla="*/ 1 h 6874669"/>
              <a:gd name="connsiteX2" fmla="*/ 4613188 w 4613188"/>
              <a:gd name="connsiteY2" fmla="*/ 6871494 h 6874669"/>
              <a:gd name="connsiteX3" fmla="*/ 2080413 w 4613188"/>
              <a:gd name="connsiteY3" fmla="*/ 6874669 h 6874669"/>
              <a:gd name="connsiteX4" fmla="*/ 0 w 4613188"/>
              <a:gd name="connsiteY4" fmla="*/ 2455222 h 6874669"/>
              <a:gd name="connsiteX5" fmla="*/ 1160108 w 4613188"/>
              <a:gd name="connsiteY5" fmla="*/ 0 h 6874669"/>
              <a:gd name="connsiteX0" fmla="*/ 1160108 w 4614103"/>
              <a:gd name="connsiteY0" fmla="*/ 0 h 6874669"/>
              <a:gd name="connsiteX1" fmla="*/ 4613187 w 4614103"/>
              <a:gd name="connsiteY1" fmla="*/ 1 h 6874669"/>
              <a:gd name="connsiteX2" fmla="*/ 4613188 w 4614103"/>
              <a:gd name="connsiteY2" fmla="*/ 6871494 h 6874669"/>
              <a:gd name="connsiteX3" fmla="*/ 2080413 w 4614103"/>
              <a:gd name="connsiteY3" fmla="*/ 6874669 h 6874669"/>
              <a:gd name="connsiteX4" fmla="*/ 0 w 4614103"/>
              <a:gd name="connsiteY4" fmla="*/ 2455222 h 6874669"/>
              <a:gd name="connsiteX5" fmla="*/ 1160108 w 4614103"/>
              <a:gd name="connsiteY5" fmla="*/ 0 h 6874669"/>
              <a:gd name="connsiteX0" fmla="*/ 1160108 w 4614103"/>
              <a:gd name="connsiteY0" fmla="*/ 0 h 6874669"/>
              <a:gd name="connsiteX1" fmla="*/ 4613187 w 4614103"/>
              <a:gd name="connsiteY1" fmla="*/ 1 h 6874669"/>
              <a:gd name="connsiteX2" fmla="*/ 4613188 w 4614103"/>
              <a:gd name="connsiteY2" fmla="*/ 6871494 h 6874669"/>
              <a:gd name="connsiteX3" fmla="*/ 2080413 w 4614103"/>
              <a:gd name="connsiteY3" fmla="*/ 6874669 h 6874669"/>
              <a:gd name="connsiteX4" fmla="*/ 0 w 4614103"/>
              <a:gd name="connsiteY4" fmla="*/ 2455222 h 6874669"/>
              <a:gd name="connsiteX5" fmla="*/ 1160108 w 4614103"/>
              <a:gd name="connsiteY5" fmla="*/ 0 h 68746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14103" h="6874669">
                <a:moveTo>
                  <a:pt x="1160108" y="0"/>
                </a:moveTo>
                <a:lnTo>
                  <a:pt x="4613187" y="1"/>
                </a:lnTo>
                <a:cubicBezTo>
                  <a:pt x="4616362" y="2282826"/>
                  <a:pt x="4610013" y="4588669"/>
                  <a:pt x="4613188" y="6871494"/>
                </a:cubicBezTo>
                <a:lnTo>
                  <a:pt x="2080413" y="6874669"/>
                </a:lnTo>
                <a:lnTo>
                  <a:pt x="0" y="2455222"/>
                </a:lnTo>
                <a:lnTo>
                  <a:pt x="1160108" y="0"/>
                </a:lnTo>
                <a:close/>
              </a:path>
            </a:pathLst>
          </a:custGeom>
          <a:solidFill>
            <a:schemeClr val="bg1">
              <a:lumMod val="85000"/>
              <a:alpha val="50196"/>
            </a:schemeClr>
          </a:solidFill>
        </p:spPr>
        <p:txBody>
          <a:bodyPr wrap="square" anchor="ctr" anchorCtr="0">
            <a:noAutofit/>
          </a:bodyPr>
          <a:lstStyle>
            <a:lvl1pPr marL="0" indent="0" algn="r">
              <a:buNone/>
              <a:defRPr/>
            </a:lvl1pPr>
          </a:lstStyle>
          <a:p>
            <a:r>
              <a:rPr lang="en-AU"/>
              <a:t>Add a picture</a:t>
            </a:r>
          </a:p>
        </p:txBody>
      </p:sp>
      <p:cxnSp>
        <p:nvCxnSpPr>
          <p:cNvPr id="34" name="Straight Connector 33">
            <a:extLst>
              <a:ext uri="{FF2B5EF4-FFF2-40B4-BE49-F238E27FC236}">
                <a16:creationId xmlns:a16="http://schemas.microsoft.com/office/drawing/2014/main" id="{A86AD490-96E4-410C-862C-8DDB2CBBFCB8}"/>
              </a:ext>
            </a:extLst>
          </p:cNvPr>
          <p:cNvCxnSpPr/>
          <p:nvPr userDrawn="1"/>
        </p:nvCxnSpPr>
        <p:spPr>
          <a:xfrm>
            <a:off x="5926138" y="4762500"/>
            <a:ext cx="1285875" cy="0"/>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3" name="Title 1">
            <a:extLst>
              <a:ext uri="{FF2B5EF4-FFF2-40B4-BE49-F238E27FC236}">
                <a16:creationId xmlns:a16="http://schemas.microsoft.com/office/drawing/2014/main" id="{DDB88B2B-E0E9-440C-9D38-B42EBA40D37C}"/>
              </a:ext>
            </a:extLst>
          </p:cNvPr>
          <p:cNvSpPr>
            <a:spLocks noGrp="1"/>
          </p:cNvSpPr>
          <p:nvPr>
            <p:ph type="ctrTitle" hasCustomPrompt="1"/>
          </p:nvPr>
        </p:nvSpPr>
        <p:spPr>
          <a:xfrm>
            <a:off x="1504950" y="3450210"/>
            <a:ext cx="5819480" cy="1170873"/>
          </a:xfrm>
          <a:prstGeom prst="rect">
            <a:avLst/>
          </a:prstGeom>
        </p:spPr>
        <p:txBody>
          <a:bodyPr anchor="b">
            <a:noAutofit/>
          </a:bodyPr>
          <a:lstStyle>
            <a:lvl1pPr algn="r">
              <a:lnSpc>
                <a:spcPct val="80000"/>
              </a:lnSpc>
              <a:defRPr sz="3600" b="0"/>
            </a:lvl1pPr>
          </a:lstStyle>
          <a:p>
            <a:r>
              <a:rPr lang="en-AU"/>
              <a:t>Title of presentation (use two lines max)</a:t>
            </a:r>
          </a:p>
        </p:txBody>
      </p:sp>
      <p:sp>
        <p:nvSpPr>
          <p:cNvPr id="25" name="Subtitle 2">
            <a:extLst>
              <a:ext uri="{FF2B5EF4-FFF2-40B4-BE49-F238E27FC236}">
                <a16:creationId xmlns:a16="http://schemas.microsoft.com/office/drawing/2014/main" id="{C8928F7E-207C-4314-A984-25D6D0A3DDFC}"/>
              </a:ext>
            </a:extLst>
          </p:cNvPr>
          <p:cNvSpPr>
            <a:spLocks noGrp="1"/>
          </p:cNvSpPr>
          <p:nvPr>
            <p:ph type="subTitle" idx="1" hasCustomPrompt="1"/>
          </p:nvPr>
        </p:nvSpPr>
        <p:spPr>
          <a:xfrm>
            <a:off x="1487489" y="4973937"/>
            <a:ext cx="5836942" cy="1256153"/>
          </a:xfrm>
        </p:spPr>
        <p:txBody>
          <a:bodyPr/>
          <a:lstStyle>
            <a:lvl1pPr marL="0" indent="0" algn="r">
              <a:spcBef>
                <a:spcPts val="300"/>
              </a:spcBef>
              <a:buNone/>
              <a:defRPr sz="2400">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AU"/>
              <a:t>Subtitle (three lines max)</a:t>
            </a:r>
          </a:p>
        </p:txBody>
      </p:sp>
      <p:sp>
        <p:nvSpPr>
          <p:cNvPr id="26" name="Text Placeholder 10">
            <a:extLst>
              <a:ext uri="{FF2B5EF4-FFF2-40B4-BE49-F238E27FC236}">
                <a16:creationId xmlns:a16="http://schemas.microsoft.com/office/drawing/2014/main" id="{56646274-A41E-4014-9438-2E4C3EEF89C3}"/>
              </a:ext>
            </a:extLst>
          </p:cNvPr>
          <p:cNvSpPr>
            <a:spLocks noGrp="1"/>
          </p:cNvSpPr>
          <p:nvPr>
            <p:ph type="body" sz="quarter" idx="20" hasCustomPrompt="1"/>
          </p:nvPr>
        </p:nvSpPr>
        <p:spPr>
          <a:xfrm>
            <a:off x="1487488" y="1382998"/>
            <a:ext cx="5836943" cy="458619"/>
          </a:xfrm>
        </p:spPr>
        <p:txBody>
          <a:bodyPr tIns="0" bIns="0" anchor="b" anchorCtr="0"/>
          <a:lstStyle>
            <a:lvl1pPr marL="0" indent="0" algn="r">
              <a:spcBef>
                <a:spcPts val="0"/>
              </a:spcBef>
              <a:buNone/>
              <a:defRPr sz="2500" cap="all" baseline="0">
                <a:latin typeface="+mj-lt"/>
              </a:defRPr>
            </a:lvl1pPr>
            <a:lvl2pPr marL="0" indent="0" algn="r">
              <a:spcBef>
                <a:spcPts val="0"/>
              </a:spcBef>
              <a:buNone/>
              <a:defRPr sz="2400"/>
            </a:lvl2pPr>
          </a:lstStyle>
          <a:p>
            <a:r>
              <a:rPr lang="en-AU"/>
              <a:t>Date of presentation</a:t>
            </a:r>
          </a:p>
        </p:txBody>
      </p:sp>
      <p:sp>
        <p:nvSpPr>
          <p:cNvPr id="27" name="Text Placeholder 4">
            <a:extLst>
              <a:ext uri="{FF2B5EF4-FFF2-40B4-BE49-F238E27FC236}">
                <a16:creationId xmlns:a16="http://schemas.microsoft.com/office/drawing/2014/main" id="{60F130E0-38E7-4F31-BAA1-DC0A7DC0FE7B}"/>
              </a:ext>
            </a:extLst>
          </p:cNvPr>
          <p:cNvSpPr>
            <a:spLocks noGrp="1"/>
          </p:cNvSpPr>
          <p:nvPr>
            <p:ph type="body" sz="quarter" idx="14" hasCustomPrompt="1"/>
          </p:nvPr>
        </p:nvSpPr>
        <p:spPr>
          <a:xfrm>
            <a:off x="1487489" y="1841618"/>
            <a:ext cx="5836942" cy="358047"/>
          </a:xfrm>
        </p:spPr>
        <p:txBody>
          <a:bodyPr tIns="0">
            <a:noAutofit/>
          </a:bodyPr>
          <a:lstStyle>
            <a:lvl1pPr algn="r">
              <a:spcBef>
                <a:spcPts val="0"/>
              </a:spcBef>
              <a:defRPr sz="2400">
                <a:latin typeface="+mn-lt"/>
              </a:defRPr>
            </a:lvl1pPr>
            <a:lvl2pPr marL="0" indent="0" algn="r">
              <a:buNone/>
              <a:defRPr/>
            </a:lvl2pPr>
            <a:lvl3pPr marL="360000" indent="0">
              <a:buNone/>
              <a:defRPr/>
            </a:lvl3pPr>
          </a:lstStyle>
          <a:p>
            <a:pPr lvl="0"/>
            <a:r>
              <a:rPr lang="en-AU"/>
              <a:t>Speaker name | Title</a:t>
            </a:r>
          </a:p>
        </p:txBody>
      </p:sp>
      <p:sp>
        <p:nvSpPr>
          <p:cNvPr id="38" name="Text Placeholder 37">
            <a:extLst>
              <a:ext uri="{FF2B5EF4-FFF2-40B4-BE49-F238E27FC236}">
                <a16:creationId xmlns:a16="http://schemas.microsoft.com/office/drawing/2014/main" id="{DA293175-B930-41A3-AB02-F904C818D80E}"/>
              </a:ext>
            </a:extLst>
          </p:cNvPr>
          <p:cNvSpPr>
            <a:spLocks noGrp="1"/>
          </p:cNvSpPr>
          <p:nvPr>
            <p:ph type="body" sz="quarter" idx="21" hasCustomPrompt="1"/>
          </p:nvPr>
        </p:nvSpPr>
        <p:spPr>
          <a:xfrm>
            <a:off x="8667750" y="4752975"/>
            <a:ext cx="3533775" cy="2115525"/>
          </a:xfrm>
          <a:custGeom>
            <a:avLst/>
            <a:gdLst>
              <a:gd name="connsiteX0" fmla="*/ 0 w 3533775"/>
              <a:gd name="connsiteY0" fmla="*/ 0 h 2106000"/>
              <a:gd name="connsiteX1" fmla="*/ 3533775 w 3533775"/>
              <a:gd name="connsiteY1" fmla="*/ 0 h 2106000"/>
              <a:gd name="connsiteX2" fmla="*/ 3533775 w 3533775"/>
              <a:gd name="connsiteY2" fmla="*/ 2106000 h 2106000"/>
              <a:gd name="connsiteX3" fmla="*/ 0 w 3533775"/>
              <a:gd name="connsiteY3" fmla="*/ 2106000 h 2106000"/>
              <a:gd name="connsiteX4" fmla="*/ 0 w 3533775"/>
              <a:gd name="connsiteY4" fmla="*/ 0 h 2106000"/>
              <a:gd name="connsiteX0" fmla="*/ 0 w 3533775"/>
              <a:gd name="connsiteY0" fmla="*/ 0 h 2115525"/>
              <a:gd name="connsiteX1" fmla="*/ 3533775 w 3533775"/>
              <a:gd name="connsiteY1" fmla="*/ 0 h 2115525"/>
              <a:gd name="connsiteX2" fmla="*/ 3533775 w 3533775"/>
              <a:gd name="connsiteY2" fmla="*/ 2106000 h 2115525"/>
              <a:gd name="connsiteX3" fmla="*/ 1000125 w 3533775"/>
              <a:gd name="connsiteY3" fmla="*/ 2115525 h 2115525"/>
              <a:gd name="connsiteX4" fmla="*/ 0 w 3533775"/>
              <a:gd name="connsiteY4" fmla="*/ 0 h 21155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33775" h="2115525">
                <a:moveTo>
                  <a:pt x="0" y="0"/>
                </a:moveTo>
                <a:lnTo>
                  <a:pt x="3533775" y="0"/>
                </a:lnTo>
                <a:lnTo>
                  <a:pt x="3533775" y="2106000"/>
                </a:lnTo>
                <a:lnTo>
                  <a:pt x="1000125" y="2115525"/>
                </a:lnTo>
                <a:lnTo>
                  <a:pt x="0" y="0"/>
                </a:lnTo>
                <a:close/>
              </a:path>
            </a:pathLst>
          </a:custGeom>
          <a:blipFill>
            <a:blip r:embed="rId2"/>
            <a:stretch>
              <a:fillRect/>
            </a:stretch>
          </a:blipFill>
        </p:spPr>
        <p:txBody>
          <a:bodyPr/>
          <a:lstStyle>
            <a:lvl1pPr>
              <a:defRPr/>
            </a:lvl1pPr>
          </a:lstStyle>
          <a:p>
            <a:pPr lvl="0"/>
            <a:r>
              <a:rPr lang="en-US"/>
              <a:t> </a:t>
            </a:r>
            <a:endParaRPr lang="en-AU"/>
          </a:p>
        </p:txBody>
      </p:sp>
      <p:sp>
        <p:nvSpPr>
          <p:cNvPr id="5" name="Text Placeholder 4">
            <a:extLst>
              <a:ext uri="{FF2B5EF4-FFF2-40B4-BE49-F238E27FC236}">
                <a16:creationId xmlns:a16="http://schemas.microsoft.com/office/drawing/2014/main" id="{E39DD1BF-2E61-4FEA-B992-FC6BAA5F35D5}"/>
              </a:ext>
            </a:extLst>
          </p:cNvPr>
          <p:cNvSpPr>
            <a:spLocks noGrp="1"/>
          </p:cNvSpPr>
          <p:nvPr>
            <p:ph type="body" sz="quarter" idx="18" hasCustomPrompt="1"/>
          </p:nvPr>
        </p:nvSpPr>
        <p:spPr>
          <a:xfrm>
            <a:off x="9083358" y="5613400"/>
            <a:ext cx="2404800" cy="720000"/>
          </a:xfrm>
          <a:blipFill>
            <a:blip r:embed="rId3"/>
            <a:stretch>
              <a:fillRect/>
            </a:stretch>
          </a:blipFill>
        </p:spPr>
        <p:txBody>
          <a:bodyPr/>
          <a:lstStyle/>
          <a:p>
            <a:pPr lvl="0"/>
            <a:r>
              <a:rPr lang="en-AU"/>
              <a:t> </a:t>
            </a:r>
          </a:p>
        </p:txBody>
      </p:sp>
    </p:spTree>
    <p:extLst>
      <p:ext uri="{BB962C8B-B14F-4D97-AF65-F5344CB8AC3E}">
        <p14:creationId xmlns:p14="http://schemas.microsoft.com/office/powerpoint/2010/main" val="120251213"/>
      </p:ext>
    </p:extLst>
  </p:cSld>
  <p:clrMapOvr>
    <a:masterClrMapping/>
  </p:clrMapOvr>
  <p:extLst>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alt)">
    <p:bg>
      <p:bgPr>
        <a:solidFill>
          <a:schemeClr val="bg1">
            <a:lumMod val="85000"/>
          </a:schemeClr>
        </a:solidFill>
        <a:effectLst/>
      </p:bgPr>
    </p:bg>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FB4EF09F-0993-4D60-9B58-01E12E059F02}"/>
              </a:ext>
            </a:extLst>
          </p:cNvPr>
          <p:cNvSpPr>
            <a:spLocks noGrp="1"/>
          </p:cNvSpPr>
          <p:nvPr>
            <p:ph type="body" sz="quarter" idx="14" hasCustomPrompt="1"/>
          </p:nvPr>
        </p:nvSpPr>
        <p:spPr>
          <a:xfrm>
            <a:off x="9074785" y="5615940"/>
            <a:ext cx="2412000" cy="720000"/>
          </a:xfrm>
          <a:blipFill>
            <a:blip r:embed="rId2"/>
            <a:stretch>
              <a:fillRect/>
            </a:stretch>
          </a:blipFill>
        </p:spPr>
        <p:txBody>
          <a:bodyPr/>
          <a:lstStyle/>
          <a:p>
            <a:pPr lvl="0"/>
            <a:r>
              <a:rPr lang="en-AU"/>
              <a:t> </a:t>
            </a:r>
          </a:p>
        </p:txBody>
      </p:sp>
      <p:grpSp>
        <p:nvGrpSpPr>
          <p:cNvPr id="13" name="Graphic 9">
            <a:extLst>
              <a:ext uri="{FF2B5EF4-FFF2-40B4-BE49-F238E27FC236}">
                <a16:creationId xmlns:a16="http://schemas.microsoft.com/office/drawing/2014/main" id="{2EE73CA2-5819-48AB-B1C5-CB103003A444}"/>
              </a:ext>
            </a:extLst>
          </p:cNvPr>
          <p:cNvGrpSpPr/>
          <p:nvPr/>
        </p:nvGrpSpPr>
        <p:grpSpPr>
          <a:xfrm>
            <a:off x="0" y="0"/>
            <a:ext cx="9672790" cy="6867427"/>
            <a:chOff x="0" y="0"/>
            <a:chExt cx="9672790" cy="6867427"/>
          </a:xfrm>
        </p:grpSpPr>
        <p:sp>
          <p:nvSpPr>
            <p:cNvPr id="21" name="Freeform: Shape 20">
              <a:extLst>
                <a:ext uri="{FF2B5EF4-FFF2-40B4-BE49-F238E27FC236}">
                  <a16:creationId xmlns:a16="http://schemas.microsoft.com/office/drawing/2014/main" id="{E698AA0A-5308-4247-9222-889560F84BAF}"/>
                </a:ext>
              </a:extLst>
            </p:cNvPr>
            <p:cNvSpPr/>
            <p:nvPr/>
          </p:nvSpPr>
          <p:spPr>
            <a:xfrm>
              <a:off x="18025" y="0"/>
              <a:ext cx="8719854" cy="3598226"/>
            </a:xfrm>
            <a:custGeom>
              <a:avLst/>
              <a:gdLst>
                <a:gd name="connsiteX0" fmla="*/ 8719855 w 8719854"/>
                <a:gd name="connsiteY0" fmla="*/ 0 h 3598226"/>
                <a:gd name="connsiteX1" fmla="*/ 731679 w 8719854"/>
                <a:gd name="connsiteY1" fmla="*/ 0 h 3598226"/>
                <a:gd name="connsiteX2" fmla="*/ 0 w 8719854"/>
                <a:gd name="connsiteY2" fmla="*/ 1547900 h 3598226"/>
                <a:gd name="connsiteX3" fmla="*/ 0 w 8719854"/>
                <a:gd name="connsiteY3" fmla="*/ 3598227 h 3598226"/>
                <a:gd name="connsiteX4" fmla="*/ 7018993 w 8719854"/>
                <a:gd name="connsiteY4" fmla="*/ 3598227 h 3598226"/>
                <a:gd name="connsiteX5" fmla="*/ 8719855 w 8719854"/>
                <a:gd name="connsiteY5" fmla="*/ 0 h 3598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719854" h="3598226">
                  <a:moveTo>
                    <a:pt x="8719855" y="0"/>
                  </a:moveTo>
                  <a:lnTo>
                    <a:pt x="731679" y="0"/>
                  </a:lnTo>
                  <a:lnTo>
                    <a:pt x="0" y="1547900"/>
                  </a:lnTo>
                  <a:lnTo>
                    <a:pt x="0" y="3598227"/>
                  </a:lnTo>
                  <a:lnTo>
                    <a:pt x="7018993" y="3598227"/>
                  </a:lnTo>
                  <a:lnTo>
                    <a:pt x="8719855" y="0"/>
                  </a:lnTo>
                  <a:close/>
                </a:path>
              </a:pathLst>
            </a:custGeom>
            <a:solidFill>
              <a:schemeClr val="tx1"/>
            </a:solidFill>
            <a:ln w="12688" cap="flat">
              <a:noFill/>
              <a:prstDash val="solid"/>
              <a:miter/>
            </a:ln>
          </p:spPr>
          <p:txBody>
            <a:bodyPr rtlCol="0" anchor="ctr"/>
            <a:lstStyle/>
            <a:p>
              <a:endParaRPr lang="en-AU"/>
            </a:p>
          </p:txBody>
        </p:sp>
        <p:sp>
          <p:nvSpPr>
            <p:cNvPr id="22" name="Freeform: Shape 21">
              <a:extLst>
                <a:ext uri="{FF2B5EF4-FFF2-40B4-BE49-F238E27FC236}">
                  <a16:creationId xmlns:a16="http://schemas.microsoft.com/office/drawing/2014/main" id="{AE27669B-D391-4711-9195-C5F7F8E254DA}"/>
                </a:ext>
              </a:extLst>
            </p:cNvPr>
            <p:cNvSpPr/>
            <p:nvPr/>
          </p:nvSpPr>
          <p:spPr>
            <a:xfrm>
              <a:off x="0" y="1672427"/>
              <a:ext cx="9668093" cy="5191318"/>
            </a:xfrm>
            <a:custGeom>
              <a:avLst/>
              <a:gdLst>
                <a:gd name="connsiteX0" fmla="*/ 9668093 w 9668093"/>
                <a:gd name="connsiteY0" fmla="*/ 5191318 h 5191318"/>
                <a:gd name="connsiteX1" fmla="*/ 7212449 w 9668093"/>
                <a:gd name="connsiteY1" fmla="*/ 0 h 5191318"/>
                <a:gd name="connsiteX2" fmla="*/ 0 w 9668093"/>
                <a:gd name="connsiteY2" fmla="*/ 0 h 5191318"/>
                <a:gd name="connsiteX3" fmla="*/ 0 w 9668093"/>
                <a:gd name="connsiteY3" fmla="*/ 5191318 h 5191318"/>
                <a:gd name="connsiteX4" fmla="*/ 9668093 w 9668093"/>
                <a:gd name="connsiteY4" fmla="*/ 5191318 h 51913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668093" h="5191318">
                  <a:moveTo>
                    <a:pt x="9668093" y="5191318"/>
                  </a:moveTo>
                  <a:lnTo>
                    <a:pt x="7212449" y="0"/>
                  </a:lnTo>
                  <a:lnTo>
                    <a:pt x="0" y="0"/>
                  </a:lnTo>
                  <a:lnTo>
                    <a:pt x="0" y="5191318"/>
                  </a:lnTo>
                  <a:lnTo>
                    <a:pt x="9668093" y="5191318"/>
                  </a:lnTo>
                  <a:close/>
                </a:path>
              </a:pathLst>
            </a:custGeom>
            <a:solidFill>
              <a:schemeClr val="accent1"/>
            </a:solidFill>
            <a:ln w="12688" cap="flat">
              <a:noFill/>
              <a:prstDash val="solid"/>
              <a:miter/>
            </a:ln>
          </p:spPr>
          <p:txBody>
            <a:bodyPr rtlCol="0" anchor="ctr"/>
            <a:lstStyle/>
            <a:p>
              <a:endParaRPr lang="en-AU"/>
            </a:p>
          </p:txBody>
        </p:sp>
        <p:sp>
          <p:nvSpPr>
            <p:cNvPr id="24" name="Freeform: Shape 23">
              <a:extLst>
                <a:ext uri="{FF2B5EF4-FFF2-40B4-BE49-F238E27FC236}">
                  <a16:creationId xmlns:a16="http://schemas.microsoft.com/office/drawing/2014/main" id="{A582BA43-CA4D-4DAA-B03B-51C7C7D28D4E}"/>
                </a:ext>
              </a:extLst>
            </p:cNvPr>
            <p:cNvSpPr/>
            <p:nvPr/>
          </p:nvSpPr>
          <p:spPr>
            <a:xfrm>
              <a:off x="0" y="818632"/>
              <a:ext cx="7580954" cy="5514378"/>
            </a:xfrm>
            <a:custGeom>
              <a:avLst/>
              <a:gdLst>
                <a:gd name="connsiteX0" fmla="*/ 7580954 w 7580954"/>
                <a:gd name="connsiteY0" fmla="*/ 5514379 h 5514378"/>
                <a:gd name="connsiteX1" fmla="*/ 7580954 w 7580954"/>
                <a:gd name="connsiteY1" fmla="*/ 0 h 5514378"/>
                <a:gd name="connsiteX2" fmla="*/ 0 w 7580954"/>
                <a:gd name="connsiteY2" fmla="*/ 0 h 5514378"/>
                <a:gd name="connsiteX3" fmla="*/ 0 w 7580954"/>
                <a:gd name="connsiteY3" fmla="*/ 3029284 h 5514378"/>
                <a:gd name="connsiteX4" fmla="*/ 1174698 w 7580954"/>
                <a:gd name="connsiteY4" fmla="*/ 5514379 h 5514378"/>
                <a:gd name="connsiteX5" fmla="*/ 7580954 w 7580954"/>
                <a:gd name="connsiteY5" fmla="*/ 5514379 h 55143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580954" h="5514378">
                  <a:moveTo>
                    <a:pt x="7580954" y="5514379"/>
                  </a:moveTo>
                  <a:lnTo>
                    <a:pt x="7580954" y="0"/>
                  </a:lnTo>
                  <a:lnTo>
                    <a:pt x="0" y="0"/>
                  </a:lnTo>
                  <a:lnTo>
                    <a:pt x="0" y="3029284"/>
                  </a:lnTo>
                  <a:lnTo>
                    <a:pt x="1174698" y="5514379"/>
                  </a:lnTo>
                  <a:lnTo>
                    <a:pt x="7580954" y="5514379"/>
                  </a:lnTo>
                  <a:close/>
                </a:path>
              </a:pathLst>
            </a:custGeom>
            <a:solidFill>
              <a:srgbClr val="FFFFFF"/>
            </a:solidFill>
            <a:ln w="12688" cap="flat">
              <a:noFill/>
              <a:prstDash val="solid"/>
              <a:miter/>
            </a:ln>
          </p:spPr>
          <p:txBody>
            <a:bodyPr rtlCol="0" anchor="ctr"/>
            <a:lstStyle/>
            <a:p>
              <a:endParaRPr lang="en-AU"/>
            </a:p>
          </p:txBody>
        </p:sp>
      </p:grpSp>
      <p:cxnSp>
        <p:nvCxnSpPr>
          <p:cNvPr id="16" name="Straight Connector 15">
            <a:extLst>
              <a:ext uri="{FF2B5EF4-FFF2-40B4-BE49-F238E27FC236}">
                <a16:creationId xmlns:a16="http://schemas.microsoft.com/office/drawing/2014/main" id="{B35DD447-65A0-4318-8407-02C927BEC5B2}"/>
              </a:ext>
            </a:extLst>
          </p:cNvPr>
          <p:cNvCxnSpPr/>
          <p:nvPr userDrawn="1"/>
        </p:nvCxnSpPr>
        <p:spPr>
          <a:xfrm>
            <a:off x="5926138" y="4762500"/>
            <a:ext cx="1285875" cy="0"/>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0" name="Title 1">
            <a:extLst>
              <a:ext uri="{FF2B5EF4-FFF2-40B4-BE49-F238E27FC236}">
                <a16:creationId xmlns:a16="http://schemas.microsoft.com/office/drawing/2014/main" id="{054DAD34-1224-494C-9A5B-3612B2E9AC2D}"/>
              </a:ext>
            </a:extLst>
          </p:cNvPr>
          <p:cNvSpPr>
            <a:spLocks noGrp="1"/>
          </p:cNvSpPr>
          <p:nvPr>
            <p:ph type="ctrTitle" hasCustomPrompt="1"/>
          </p:nvPr>
        </p:nvSpPr>
        <p:spPr>
          <a:xfrm>
            <a:off x="1504950" y="3450210"/>
            <a:ext cx="5819480" cy="1170873"/>
          </a:xfrm>
          <a:prstGeom prst="rect">
            <a:avLst/>
          </a:prstGeom>
        </p:spPr>
        <p:txBody>
          <a:bodyPr anchor="b">
            <a:noAutofit/>
          </a:bodyPr>
          <a:lstStyle>
            <a:lvl1pPr algn="r">
              <a:lnSpc>
                <a:spcPct val="80000"/>
              </a:lnSpc>
              <a:defRPr sz="3600" b="0"/>
            </a:lvl1pPr>
          </a:lstStyle>
          <a:p>
            <a:r>
              <a:rPr lang="en-AU"/>
              <a:t>Title of presentation (use two lines max)</a:t>
            </a:r>
          </a:p>
        </p:txBody>
      </p:sp>
      <p:sp>
        <p:nvSpPr>
          <p:cNvPr id="23" name="Subtitle 2">
            <a:extLst>
              <a:ext uri="{FF2B5EF4-FFF2-40B4-BE49-F238E27FC236}">
                <a16:creationId xmlns:a16="http://schemas.microsoft.com/office/drawing/2014/main" id="{346A02D5-CDC8-44E6-9CB4-BBF3C6B3D443}"/>
              </a:ext>
            </a:extLst>
          </p:cNvPr>
          <p:cNvSpPr>
            <a:spLocks noGrp="1"/>
          </p:cNvSpPr>
          <p:nvPr>
            <p:ph type="subTitle" idx="1" hasCustomPrompt="1"/>
          </p:nvPr>
        </p:nvSpPr>
        <p:spPr>
          <a:xfrm>
            <a:off x="1487489" y="4973937"/>
            <a:ext cx="5836942" cy="1256153"/>
          </a:xfrm>
        </p:spPr>
        <p:txBody>
          <a:bodyPr/>
          <a:lstStyle>
            <a:lvl1pPr marL="0" indent="0" algn="r">
              <a:spcBef>
                <a:spcPts val="300"/>
              </a:spcBef>
              <a:buNone/>
              <a:defRPr sz="2400">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AU"/>
              <a:t>Subtitle (three lines max)</a:t>
            </a:r>
          </a:p>
        </p:txBody>
      </p:sp>
      <p:sp>
        <p:nvSpPr>
          <p:cNvPr id="25" name="Text Placeholder 10">
            <a:extLst>
              <a:ext uri="{FF2B5EF4-FFF2-40B4-BE49-F238E27FC236}">
                <a16:creationId xmlns:a16="http://schemas.microsoft.com/office/drawing/2014/main" id="{DA9AEDBE-C4B7-416C-9548-A86784F974FE}"/>
              </a:ext>
            </a:extLst>
          </p:cNvPr>
          <p:cNvSpPr>
            <a:spLocks noGrp="1"/>
          </p:cNvSpPr>
          <p:nvPr>
            <p:ph type="body" sz="quarter" idx="13" hasCustomPrompt="1"/>
          </p:nvPr>
        </p:nvSpPr>
        <p:spPr>
          <a:xfrm>
            <a:off x="1487488" y="1382998"/>
            <a:ext cx="5836943" cy="458619"/>
          </a:xfrm>
        </p:spPr>
        <p:txBody>
          <a:bodyPr tIns="0" bIns="0" anchor="b" anchorCtr="0"/>
          <a:lstStyle>
            <a:lvl1pPr marL="0" indent="0" algn="r">
              <a:spcBef>
                <a:spcPts val="0"/>
              </a:spcBef>
              <a:buNone/>
              <a:defRPr sz="2500" cap="all" baseline="0">
                <a:latin typeface="+mj-lt"/>
              </a:defRPr>
            </a:lvl1pPr>
            <a:lvl2pPr marL="0" indent="0" algn="r">
              <a:spcBef>
                <a:spcPts val="0"/>
              </a:spcBef>
              <a:buNone/>
              <a:defRPr sz="2400"/>
            </a:lvl2pPr>
          </a:lstStyle>
          <a:p>
            <a:r>
              <a:rPr lang="en-AU"/>
              <a:t>Date of presentation</a:t>
            </a:r>
          </a:p>
        </p:txBody>
      </p:sp>
      <p:sp>
        <p:nvSpPr>
          <p:cNvPr id="26" name="Text Placeholder 4">
            <a:extLst>
              <a:ext uri="{FF2B5EF4-FFF2-40B4-BE49-F238E27FC236}">
                <a16:creationId xmlns:a16="http://schemas.microsoft.com/office/drawing/2014/main" id="{21754065-C68B-4D46-BA33-7E579F6F8D6C}"/>
              </a:ext>
            </a:extLst>
          </p:cNvPr>
          <p:cNvSpPr>
            <a:spLocks noGrp="1"/>
          </p:cNvSpPr>
          <p:nvPr>
            <p:ph type="body" sz="quarter" idx="15" hasCustomPrompt="1"/>
          </p:nvPr>
        </p:nvSpPr>
        <p:spPr>
          <a:xfrm>
            <a:off x="1487489" y="1841618"/>
            <a:ext cx="5836942" cy="358047"/>
          </a:xfrm>
        </p:spPr>
        <p:txBody>
          <a:bodyPr tIns="0">
            <a:noAutofit/>
          </a:bodyPr>
          <a:lstStyle>
            <a:lvl1pPr algn="r">
              <a:spcBef>
                <a:spcPts val="0"/>
              </a:spcBef>
              <a:defRPr sz="2400">
                <a:latin typeface="+mn-lt"/>
              </a:defRPr>
            </a:lvl1pPr>
            <a:lvl2pPr marL="0" indent="0" algn="r">
              <a:buNone/>
              <a:defRPr/>
            </a:lvl2pPr>
            <a:lvl3pPr marL="360000" indent="0">
              <a:buNone/>
              <a:defRPr/>
            </a:lvl3pPr>
          </a:lstStyle>
          <a:p>
            <a:pPr lvl="0"/>
            <a:r>
              <a:rPr lang="en-AU"/>
              <a:t>Speaker name | Title</a:t>
            </a:r>
          </a:p>
        </p:txBody>
      </p:sp>
    </p:spTree>
    <p:extLst>
      <p:ext uri="{BB962C8B-B14F-4D97-AF65-F5344CB8AC3E}">
        <p14:creationId xmlns:p14="http://schemas.microsoft.com/office/powerpoint/2010/main" val="7813057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22AB7E3C-5F3E-4754-94DE-88FEEF85A2A5}"/>
              </a:ext>
            </a:extLst>
          </p:cNvPr>
          <p:cNvGrpSpPr/>
          <p:nvPr userDrawn="1"/>
        </p:nvGrpSpPr>
        <p:grpSpPr>
          <a:xfrm>
            <a:off x="-13814" y="-18142"/>
            <a:ext cx="12203745" cy="6876309"/>
            <a:chOff x="-13814" y="-18142"/>
            <a:chExt cx="12203745" cy="6876309"/>
          </a:xfrm>
        </p:grpSpPr>
        <p:sp>
          <p:nvSpPr>
            <p:cNvPr id="19" name="Freeform: Shape 18">
              <a:extLst>
                <a:ext uri="{FF2B5EF4-FFF2-40B4-BE49-F238E27FC236}">
                  <a16:creationId xmlns:a16="http://schemas.microsoft.com/office/drawing/2014/main" id="{07CAF55A-02C2-40EE-BF47-7BF2BBE8F1FA}"/>
                </a:ext>
              </a:extLst>
            </p:cNvPr>
            <p:cNvSpPr/>
            <p:nvPr userDrawn="1"/>
          </p:nvSpPr>
          <p:spPr>
            <a:xfrm>
              <a:off x="5134006" y="647798"/>
              <a:ext cx="7055925" cy="5495185"/>
            </a:xfrm>
            <a:custGeom>
              <a:avLst/>
              <a:gdLst>
                <a:gd name="connsiteX0" fmla="*/ 958024 w 5278469"/>
                <a:gd name="connsiteY0" fmla="*/ 4110895 h 4110894"/>
                <a:gd name="connsiteX1" fmla="*/ 5278470 w 5278469"/>
                <a:gd name="connsiteY1" fmla="*/ 4110895 h 4110894"/>
                <a:gd name="connsiteX2" fmla="*/ 5278470 w 5278469"/>
                <a:gd name="connsiteY2" fmla="*/ 0 h 4110894"/>
                <a:gd name="connsiteX3" fmla="*/ 993743 w 5278469"/>
                <a:gd name="connsiteY3" fmla="*/ 0 h 4110894"/>
                <a:gd name="connsiteX4" fmla="*/ 0 w 5278469"/>
                <a:gd name="connsiteY4" fmla="*/ 0 h 4110894"/>
                <a:gd name="connsiteX5" fmla="*/ 0 w 5278469"/>
                <a:gd name="connsiteY5" fmla="*/ 2080546 h 4110894"/>
                <a:gd name="connsiteX6" fmla="*/ 0 w 5278469"/>
                <a:gd name="connsiteY6" fmla="*/ 2084070 h 41108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78469" h="4110894">
                  <a:moveTo>
                    <a:pt x="958024" y="4110895"/>
                  </a:moveTo>
                  <a:lnTo>
                    <a:pt x="5278470" y="4110895"/>
                  </a:lnTo>
                  <a:lnTo>
                    <a:pt x="5278470" y="0"/>
                  </a:lnTo>
                  <a:lnTo>
                    <a:pt x="993743" y="0"/>
                  </a:lnTo>
                  <a:lnTo>
                    <a:pt x="0" y="0"/>
                  </a:lnTo>
                  <a:lnTo>
                    <a:pt x="0" y="2080546"/>
                  </a:lnTo>
                  <a:lnTo>
                    <a:pt x="0" y="2084070"/>
                  </a:lnTo>
                  <a:close/>
                </a:path>
              </a:pathLst>
            </a:custGeom>
            <a:solidFill>
              <a:schemeClr val="bg1">
                <a:lumMod val="95000"/>
              </a:schemeClr>
            </a:solidFill>
            <a:ln w="9525" cap="flat">
              <a:noFill/>
              <a:prstDash val="solid"/>
              <a:miter/>
            </a:ln>
          </p:spPr>
          <p:txBody>
            <a:bodyPr rtlCol="0" anchor="ctr"/>
            <a:lstStyle/>
            <a:p>
              <a:endParaRPr lang="en-AU"/>
            </a:p>
          </p:txBody>
        </p:sp>
        <p:sp>
          <p:nvSpPr>
            <p:cNvPr id="20" name="Freeform: Shape 19">
              <a:extLst>
                <a:ext uri="{FF2B5EF4-FFF2-40B4-BE49-F238E27FC236}">
                  <a16:creationId xmlns:a16="http://schemas.microsoft.com/office/drawing/2014/main" id="{416C8AE6-3EBB-4855-AD29-BF3DFC1F817D}"/>
                </a:ext>
              </a:extLst>
            </p:cNvPr>
            <p:cNvSpPr/>
            <p:nvPr userDrawn="1"/>
          </p:nvSpPr>
          <p:spPr>
            <a:xfrm>
              <a:off x="-13814" y="1561608"/>
              <a:ext cx="6787907" cy="5296559"/>
            </a:xfrm>
            <a:custGeom>
              <a:avLst/>
              <a:gdLst>
                <a:gd name="connsiteX0" fmla="*/ 0 w 5077967"/>
                <a:gd name="connsiteY0" fmla="*/ 0 h 3962304"/>
                <a:gd name="connsiteX1" fmla="*/ 0 w 5077967"/>
                <a:gd name="connsiteY1" fmla="*/ 0 h 3962304"/>
                <a:gd name="connsiteX2" fmla="*/ 0 w 5077967"/>
                <a:gd name="connsiteY2" fmla="*/ 3962305 h 3962304"/>
                <a:gd name="connsiteX3" fmla="*/ 5077968 w 5077967"/>
                <a:gd name="connsiteY3" fmla="*/ 3962305 h 3962304"/>
                <a:gd name="connsiteX4" fmla="*/ 3867817 w 5077967"/>
                <a:gd name="connsiteY4" fmla="*/ 1403985 h 3962304"/>
                <a:gd name="connsiteX5" fmla="*/ 0 w 5077967"/>
                <a:gd name="connsiteY5" fmla="*/ 1403985 h 39623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077967" h="3962304">
                  <a:moveTo>
                    <a:pt x="0" y="0"/>
                  </a:moveTo>
                  <a:lnTo>
                    <a:pt x="0" y="0"/>
                  </a:lnTo>
                  <a:lnTo>
                    <a:pt x="0" y="3962305"/>
                  </a:lnTo>
                  <a:lnTo>
                    <a:pt x="5077968" y="3962305"/>
                  </a:lnTo>
                  <a:lnTo>
                    <a:pt x="3867817" y="1403985"/>
                  </a:lnTo>
                  <a:lnTo>
                    <a:pt x="0" y="1403985"/>
                  </a:lnTo>
                  <a:close/>
                </a:path>
              </a:pathLst>
            </a:custGeom>
            <a:solidFill>
              <a:schemeClr val="accent1"/>
            </a:solidFill>
            <a:ln w="9525" cap="flat">
              <a:noFill/>
              <a:prstDash val="solid"/>
              <a:miter/>
            </a:ln>
          </p:spPr>
          <p:txBody>
            <a:bodyPr rtlCol="0" anchor="ctr"/>
            <a:lstStyle/>
            <a:p>
              <a:endParaRPr lang="en-AU"/>
            </a:p>
          </p:txBody>
        </p:sp>
        <p:pic>
          <p:nvPicPr>
            <p:cNvPr id="4" name="Graphic 3">
              <a:extLst>
                <a:ext uri="{FF2B5EF4-FFF2-40B4-BE49-F238E27FC236}">
                  <a16:creationId xmlns:a16="http://schemas.microsoft.com/office/drawing/2014/main" id="{5120BE1B-CBA4-4EF7-B249-7361E5A4FFD8}"/>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6509" y="-18142"/>
              <a:ext cx="6811200" cy="3456430"/>
            </a:xfrm>
            <a:prstGeom prst="rect">
              <a:avLst/>
            </a:prstGeom>
          </p:spPr>
        </p:pic>
      </p:grpSp>
      <p:sp>
        <p:nvSpPr>
          <p:cNvPr id="17" name="Freeform: Shape 16">
            <a:extLst>
              <a:ext uri="{FF2B5EF4-FFF2-40B4-BE49-F238E27FC236}">
                <a16:creationId xmlns:a16="http://schemas.microsoft.com/office/drawing/2014/main" id="{7D192453-705A-4A8D-8537-9DFCD1EA7449}"/>
              </a:ext>
            </a:extLst>
          </p:cNvPr>
          <p:cNvSpPr/>
          <p:nvPr/>
        </p:nvSpPr>
        <p:spPr>
          <a:xfrm>
            <a:off x="-15240" y="-7143"/>
            <a:ext cx="12194537" cy="6859427"/>
          </a:xfrm>
          <a:custGeom>
            <a:avLst/>
            <a:gdLst>
              <a:gd name="connsiteX0" fmla="*/ 0 w 12194537"/>
              <a:gd name="connsiteY0" fmla="*/ 0 h 6859427"/>
              <a:gd name="connsiteX1" fmla="*/ 12194537 w 12194537"/>
              <a:gd name="connsiteY1" fmla="*/ 0 h 6859427"/>
              <a:gd name="connsiteX2" fmla="*/ 12194537 w 12194537"/>
              <a:gd name="connsiteY2" fmla="*/ 6859428 h 6859427"/>
              <a:gd name="connsiteX3" fmla="*/ 0 w 12194537"/>
              <a:gd name="connsiteY3" fmla="*/ 6859428 h 6859427"/>
            </a:gdLst>
            <a:ahLst/>
            <a:cxnLst>
              <a:cxn ang="0">
                <a:pos x="connsiteX0" y="connsiteY0"/>
              </a:cxn>
              <a:cxn ang="0">
                <a:pos x="connsiteX1" y="connsiteY1"/>
              </a:cxn>
              <a:cxn ang="0">
                <a:pos x="connsiteX2" y="connsiteY2"/>
              </a:cxn>
              <a:cxn ang="0">
                <a:pos x="connsiteX3" y="connsiteY3"/>
              </a:cxn>
            </a:cxnLst>
            <a:rect l="l" t="t" r="r" b="b"/>
            <a:pathLst>
              <a:path w="12194537" h="6859427">
                <a:moveTo>
                  <a:pt x="0" y="0"/>
                </a:moveTo>
                <a:lnTo>
                  <a:pt x="12194537" y="0"/>
                </a:lnTo>
                <a:lnTo>
                  <a:pt x="12194537" y="6859428"/>
                </a:lnTo>
                <a:lnTo>
                  <a:pt x="0" y="6859428"/>
                </a:lnTo>
                <a:close/>
              </a:path>
            </a:pathLst>
          </a:custGeom>
          <a:noFill/>
          <a:ln w="12697" cap="flat">
            <a:noFill/>
            <a:prstDash val="solid"/>
            <a:miter/>
          </a:ln>
        </p:spPr>
        <p:txBody>
          <a:bodyPr rtlCol="0" anchor="ctr"/>
          <a:lstStyle/>
          <a:p>
            <a:endParaRPr lang="en-AU"/>
          </a:p>
        </p:txBody>
      </p:sp>
      <p:sp>
        <p:nvSpPr>
          <p:cNvPr id="2" name="Title 1">
            <a:extLst>
              <a:ext uri="{FF2B5EF4-FFF2-40B4-BE49-F238E27FC236}">
                <a16:creationId xmlns:a16="http://schemas.microsoft.com/office/drawing/2014/main" id="{6A915B94-2FD1-4B40-9CE1-DA7F101C9700}"/>
              </a:ext>
            </a:extLst>
          </p:cNvPr>
          <p:cNvSpPr>
            <a:spLocks noGrp="1"/>
          </p:cNvSpPr>
          <p:nvPr userDrawn="1">
            <p:ph type="title" hasCustomPrompt="1"/>
          </p:nvPr>
        </p:nvSpPr>
        <p:spPr>
          <a:xfrm>
            <a:off x="6429080" y="1709739"/>
            <a:ext cx="4918369" cy="1719262"/>
          </a:xfrm>
          <a:prstGeom prst="rect">
            <a:avLst/>
          </a:prstGeom>
        </p:spPr>
        <p:txBody>
          <a:bodyPr anchor="b">
            <a:noAutofit/>
          </a:bodyPr>
          <a:lstStyle>
            <a:lvl1pPr algn="r">
              <a:defRPr sz="3400"/>
            </a:lvl1pPr>
          </a:lstStyle>
          <a:p>
            <a:r>
              <a:rPr lang="en-US"/>
              <a:t>Section heading</a:t>
            </a:r>
            <a:endParaRPr lang="en-AU"/>
          </a:p>
        </p:txBody>
      </p:sp>
      <p:sp>
        <p:nvSpPr>
          <p:cNvPr id="3" name="Text Placeholder 2">
            <a:extLst>
              <a:ext uri="{FF2B5EF4-FFF2-40B4-BE49-F238E27FC236}">
                <a16:creationId xmlns:a16="http://schemas.microsoft.com/office/drawing/2014/main" id="{91826383-20A6-4F3B-8BB5-C0F533F0B752}"/>
              </a:ext>
            </a:extLst>
          </p:cNvPr>
          <p:cNvSpPr>
            <a:spLocks noGrp="1"/>
          </p:cNvSpPr>
          <p:nvPr userDrawn="1">
            <p:ph type="body" idx="1" hasCustomPrompt="1"/>
          </p:nvPr>
        </p:nvSpPr>
        <p:spPr>
          <a:xfrm>
            <a:off x="6435431" y="3552516"/>
            <a:ext cx="4918369" cy="1424298"/>
          </a:xfrm>
        </p:spPr>
        <p:txBody>
          <a:bodyPr/>
          <a:lstStyle>
            <a:lvl1pPr marL="0" indent="0" algn="r">
              <a:buNone/>
              <a:defRPr sz="22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Section subheading or presenter name</a:t>
            </a:r>
          </a:p>
        </p:txBody>
      </p:sp>
      <p:sp>
        <p:nvSpPr>
          <p:cNvPr id="6" name="Slide Number Placeholder 5">
            <a:extLst>
              <a:ext uri="{FF2B5EF4-FFF2-40B4-BE49-F238E27FC236}">
                <a16:creationId xmlns:a16="http://schemas.microsoft.com/office/drawing/2014/main" id="{E593EF89-B757-44F8-9C0F-8533E2B21B31}"/>
              </a:ext>
            </a:extLst>
          </p:cNvPr>
          <p:cNvSpPr>
            <a:spLocks noGrp="1"/>
          </p:cNvSpPr>
          <p:nvPr userDrawn="1">
            <p:ph type="sldNum" sz="quarter" idx="12"/>
          </p:nvPr>
        </p:nvSpPr>
        <p:spPr/>
        <p:txBody>
          <a:bodyPr/>
          <a:lstStyle>
            <a:lvl1pPr>
              <a:defRPr>
                <a:solidFill>
                  <a:schemeClr val="tx1"/>
                </a:solidFill>
              </a:defRPr>
            </a:lvl1pPr>
          </a:lstStyle>
          <a:p>
            <a:fld id="{E4E047A3-478C-4E7E-BF3D-3786245819C0}" type="slidenum">
              <a:rPr lang="en-AU" smtClean="0"/>
              <a:pPr/>
              <a:t>‹#›</a:t>
            </a:fld>
            <a:endParaRPr lang="en-AU"/>
          </a:p>
        </p:txBody>
      </p:sp>
    </p:spTree>
    <p:extLst>
      <p:ext uri="{BB962C8B-B14F-4D97-AF65-F5344CB8AC3E}">
        <p14:creationId xmlns:p14="http://schemas.microsoft.com/office/powerpoint/2010/main" val="41166784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header (picture)">
    <p:spTree>
      <p:nvGrpSpPr>
        <p:cNvPr id="1" name=""/>
        <p:cNvGrpSpPr/>
        <p:nvPr/>
      </p:nvGrpSpPr>
      <p:grpSpPr>
        <a:xfrm>
          <a:off x="0" y="0"/>
          <a:ext cx="0" cy="0"/>
          <a:chOff x="0" y="0"/>
          <a:chExt cx="0" cy="0"/>
        </a:xfrm>
      </p:grpSpPr>
      <p:grpSp>
        <p:nvGrpSpPr>
          <p:cNvPr id="13" name="Graphic 11">
            <a:extLst>
              <a:ext uri="{FF2B5EF4-FFF2-40B4-BE49-F238E27FC236}">
                <a16:creationId xmlns:a16="http://schemas.microsoft.com/office/drawing/2014/main" id="{28C4F348-4D0F-452D-99AF-4DDC648A46B4}"/>
              </a:ext>
            </a:extLst>
          </p:cNvPr>
          <p:cNvGrpSpPr/>
          <p:nvPr/>
        </p:nvGrpSpPr>
        <p:grpSpPr>
          <a:xfrm>
            <a:off x="-4387" y="657225"/>
            <a:ext cx="12203745" cy="6200942"/>
            <a:chOff x="1519237" y="1109662"/>
            <a:chExt cx="9129503" cy="4638864"/>
          </a:xfrm>
        </p:grpSpPr>
        <p:sp>
          <p:nvSpPr>
            <p:cNvPr id="15" name="Freeform: Shape 14">
              <a:extLst>
                <a:ext uri="{FF2B5EF4-FFF2-40B4-BE49-F238E27FC236}">
                  <a16:creationId xmlns:a16="http://schemas.microsoft.com/office/drawing/2014/main" id="{54DEA174-3E65-4528-B491-E22FA71608A6}"/>
                </a:ext>
              </a:extLst>
            </p:cNvPr>
            <p:cNvSpPr/>
            <p:nvPr/>
          </p:nvSpPr>
          <p:spPr>
            <a:xfrm>
              <a:off x="5370271" y="1109662"/>
              <a:ext cx="5278469" cy="4110894"/>
            </a:xfrm>
            <a:custGeom>
              <a:avLst/>
              <a:gdLst>
                <a:gd name="connsiteX0" fmla="*/ 958024 w 5278469"/>
                <a:gd name="connsiteY0" fmla="*/ 4110895 h 4110894"/>
                <a:gd name="connsiteX1" fmla="*/ 5278470 w 5278469"/>
                <a:gd name="connsiteY1" fmla="*/ 4110895 h 4110894"/>
                <a:gd name="connsiteX2" fmla="*/ 5278470 w 5278469"/>
                <a:gd name="connsiteY2" fmla="*/ 0 h 4110894"/>
                <a:gd name="connsiteX3" fmla="*/ 993743 w 5278469"/>
                <a:gd name="connsiteY3" fmla="*/ 0 h 4110894"/>
                <a:gd name="connsiteX4" fmla="*/ 0 w 5278469"/>
                <a:gd name="connsiteY4" fmla="*/ 0 h 4110894"/>
                <a:gd name="connsiteX5" fmla="*/ 0 w 5278469"/>
                <a:gd name="connsiteY5" fmla="*/ 2080546 h 4110894"/>
                <a:gd name="connsiteX6" fmla="*/ 0 w 5278469"/>
                <a:gd name="connsiteY6" fmla="*/ 2084070 h 41108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78469" h="4110894">
                  <a:moveTo>
                    <a:pt x="958024" y="4110895"/>
                  </a:moveTo>
                  <a:lnTo>
                    <a:pt x="5278470" y="4110895"/>
                  </a:lnTo>
                  <a:lnTo>
                    <a:pt x="5278470" y="0"/>
                  </a:lnTo>
                  <a:lnTo>
                    <a:pt x="993743" y="0"/>
                  </a:lnTo>
                  <a:lnTo>
                    <a:pt x="0" y="0"/>
                  </a:lnTo>
                  <a:lnTo>
                    <a:pt x="0" y="2080546"/>
                  </a:lnTo>
                  <a:lnTo>
                    <a:pt x="0" y="2084070"/>
                  </a:lnTo>
                  <a:close/>
                </a:path>
              </a:pathLst>
            </a:custGeom>
            <a:solidFill>
              <a:schemeClr val="bg1">
                <a:lumMod val="95000"/>
              </a:schemeClr>
            </a:solidFill>
            <a:ln w="9525" cap="flat">
              <a:noFill/>
              <a:prstDash val="solid"/>
              <a:miter/>
            </a:ln>
          </p:spPr>
          <p:txBody>
            <a:bodyPr rtlCol="0" anchor="ctr"/>
            <a:lstStyle/>
            <a:p>
              <a:endParaRPr lang="en-AU"/>
            </a:p>
          </p:txBody>
        </p:sp>
        <p:sp>
          <p:nvSpPr>
            <p:cNvPr id="14" name="Freeform: Shape 13">
              <a:extLst>
                <a:ext uri="{FF2B5EF4-FFF2-40B4-BE49-F238E27FC236}">
                  <a16:creationId xmlns:a16="http://schemas.microsoft.com/office/drawing/2014/main" id="{B740C90B-9902-4CF2-9A33-CB9E540313CC}"/>
                </a:ext>
              </a:extLst>
            </p:cNvPr>
            <p:cNvSpPr/>
            <p:nvPr/>
          </p:nvSpPr>
          <p:spPr>
            <a:xfrm>
              <a:off x="1519237" y="1786222"/>
              <a:ext cx="5077967" cy="3962304"/>
            </a:xfrm>
            <a:custGeom>
              <a:avLst/>
              <a:gdLst>
                <a:gd name="connsiteX0" fmla="*/ 0 w 5077967"/>
                <a:gd name="connsiteY0" fmla="*/ 0 h 3962304"/>
                <a:gd name="connsiteX1" fmla="*/ 0 w 5077967"/>
                <a:gd name="connsiteY1" fmla="*/ 0 h 3962304"/>
                <a:gd name="connsiteX2" fmla="*/ 0 w 5077967"/>
                <a:gd name="connsiteY2" fmla="*/ 3962305 h 3962304"/>
                <a:gd name="connsiteX3" fmla="*/ 5077968 w 5077967"/>
                <a:gd name="connsiteY3" fmla="*/ 3962305 h 3962304"/>
                <a:gd name="connsiteX4" fmla="*/ 3867817 w 5077967"/>
                <a:gd name="connsiteY4" fmla="*/ 1403985 h 3962304"/>
                <a:gd name="connsiteX5" fmla="*/ 0 w 5077967"/>
                <a:gd name="connsiteY5" fmla="*/ 1403985 h 39623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077967" h="3962304">
                  <a:moveTo>
                    <a:pt x="0" y="0"/>
                  </a:moveTo>
                  <a:lnTo>
                    <a:pt x="0" y="0"/>
                  </a:lnTo>
                  <a:lnTo>
                    <a:pt x="0" y="3962305"/>
                  </a:lnTo>
                  <a:lnTo>
                    <a:pt x="5077968" y="3962305"/>
                  </a:lnTo>
                  <a:lnTo>
                    <a:pt x="3867817" y="1403985"/>
                  </a:lnTo>
                  <a:lnTo>
                    <a:pt x="0" y="1403985"/>
                  </a:lnTo>
                  <a:close/>
                </a:path>
              </a:pathLst>
            </a:custGeom>
            <a:solidFill>
              <a:schemeClr val="accent1"/>
            </a:solidFill>
            <a:ln w="9525" cap="flat">
              <a:noFill/>
              <a:prstDash val="solid"/>
              <a:miter/>
            </a:ln>
          </p:spPr>
          <p:txBody>
            <a:bodyPr rtlCol="0" anchor="ctr"/>
            <a:lstStyle/>
            <a:p>
              <a:endParaRPr lang="en-AU"/>
            </a:p>
          </p:txBody>
        </p:sp>
      </p:grpSp>
      <p:sp>
        <p:nvSpPr>
          <p:cNvPr id="39" name="Picture Placeholder 38">
            <a:extLst>
              <a:ext uri="{FF2B5EF4-FFF2-40B4-BE49-F238E27FC236}">
                <a16:creationId xmlns:a16="http://schemas.microsoft.com/office/drawing/2014/main" id="{85C71503-9FE2-4FB3-AC93-B5118C7A61FD}"/>
              </a:ext>
            </a:extLst>
          </p:cNvPr>
          <p:cNvSpPr>
            <a:spLocks noGrp="1"/>
          </p:cNvSpPr>
          <p:nvPr>
            <p:ph type="pic" sz="quarter" idx="13" hasCustomPrompt="1"/>
          </p:nvPr>
        </p:nvSpPr>
        <p:spPr>
          <a:xfrm>
            <a:off x="97" y="-16387"/>
            <a:ext cx="6809545" cy="3456000"/>
          </a:xfrm>
          <a:custGeom>
            <a:avLst/>
            <a:gdLst>
              <a:gd name="connsiteX0" fmla="*/ 0 w 5180770"/>
              <a:gd name="connsiteY0" fmla="*/ 0 h 3456000"/>
              <a:gd name="connsiteX1" fmla="*/ 5180770 w 5180770"/>
              <a:gd name="connsiteY1" fmla="*/ 0 h 3456000"/>
              <a:gd name="connsiteX2" fmla="*/ 5180770 w 5180770"/>
              <a:gd name="connsiteY2" fmla="*/ 3456000 h 3456000"/>
              <a:gd name="connsiteX3" fmla="*/ 0 w 5180770"/>
              <a:gd name="connsiteY3" fmla="*/ 3456000 h 3456000"/>
              <a:gd name="connsiteX4" fmla="*/ 0 w 5180770"/>
              <a:gd name="connsiteY4" fmla="*/ 0 h 3456000"/>
              <a:gd name="connsiteX0" fmla="*/ 0 w 5180770"/>
              <a:gd name="connsiteY0" fmla="*/ 0 h 3456000"/>
              <a:gd name="connsiteX1" fmla="*/ 5180770 w 5180770"/>
              <a:gd name="connsiteY1" fmla="*/ 0 h 3456000"/>
              <a:gd name="connsiteX2" fmla="*/ 5177791 w 5180770"/>
              <a:gd name="connsiteY2" fmla="*/ 680243 h 3456000"/>
              <a:gd name="connsiteX3" fmla="*/ 5180770 w 5180770"/>
              <a:gd name="connsiteY3" fmla="*/ 3456000 h 3456000"/>
              <a:gd name="connsiteX4" fmla="*/ 0 w 5180770"/>
              <a:gd name="connsiteY4" fmla="*/ 3456000 h 3456000"/>
              <a:gd name="connsiteX5" fmla="*/ 0 w 5180770"/>
              <a:gd name="connsiteY5" fmla="*/ 0 h 3456000"/>
              <a:gd name="connsiteX0" fmla="*/ 0 w 5181733"/>
              <a:gd name="connsiteY0" fmla="*/ 0 h 3456000"/>
              <a:gd name="connsiteX1" fmla="*/ 5180770 w 5181733"/>
              <a:gd name="connsiteY1" fmla="*/ 0 h 3456000"/>
              <a:gd name="connsiteX2" fmla="*/ 5177791 w 5181733"/>
              <a:gd name="connsiteY2" fmla="*/ 680243 h 3456000"/>
              <a:gd name="connsiteX3" fmla="*/ 5180770 w 5181733"/>
              <a:gd name="connsiteY3" fmla="*/ 3456000 h 3456000"/>
              <a:gd name="connsiteX4" fmla="*/ 0 w 5181733"/>
              <a:gd name="connsiteY4" fmla="*/ 3456000 h 3456000"/>
              <a:gd name="connsiteX5" fmla="*/ 0 w 5181733"/>
              <a:gd name="connsiteY5" fmla="*/ 0 h 3456000"/>
              <a:gd name="connsiteX0" fmla="*/ 0 w 5561545"/>
              <a:gd name="connsiteY0" fmla="*/ 0 h 3456000"/>
              <a:gd name="connsiteX1" fmla="*/ 5180770 w 5561545"/>
              <a:gd name="connsiteY1" fmla="*/ 0 h 3456000"/>
              <a:gd name="connsiteX2" fmla="*/ 5171441 w 5561545"/>
              <a:gd name="connsiteY2" fmla="*/ 521493 h 3456000"/>
              <a:gd name="connsiteX3" fmla="*/ 5177791 w 5561545"/>
              <a:gd name="connsiteY3" fmla="*/ 680243 h 3456000"/>
              <a:gd name="connsiteX4" fmla="*/ 5180770 w 5561545"/>
              <a:gd name="connsiteY4" fmla="*/ 3456000 h 3456000"/>
              <a:gd name="connsiteX5" fmla="*/ 0 w 5561545"/>
              <a:gd name="connsiteY5" fmla="*/ 3456000 h 3456000"/>
              <a:gd name="connsiteX6" fmla="*/ 0 w 5561545"/>
              <a:gd name="connsiteY6" fmla="*/ 0 h 3456000"/>
              <a:gd name="connsiteX0" fmla="*/ 0 w 5561545"/>
              <a:gd name="connsiteY0" fmla="*/ 0 h 3456000"/>
              <a:gd name="connsiteX1" fmla="*/ 5180770 w 5561545"/>
              <a:gd name="connsiteY1" fmla="*/ 0 h 3456000"/>
              <a:gd name="connsiteX2" fmla="*/ 5171441 w 5561545"/>
              <a:gd name="connsiteY2" fmla="*/ 521493 h 3456000"/>
              <a:gd name="connsiteX3" fmla="*/ 5177791 w 5561545"/>
              <a:gd name="connsiteY3" fmla="*/ 680243 h 3456000"/>
              <a:gd name="connsiteX4" fmla="*/ 5180770 w 5561545"/>
              <a:gd name="connsiteY4" fmla="*/ 3456000 h 3456000"/>
              <a:gd name="connsiteX5" fmla="*/ 0 w 5561545"/>
              <a:gd name="connsiteY5" fmla="*/ 3456000 h 3456000"/>
              <a:gd name="connsiteX6" fmla="*/ 0 w 5561545"/>
              <a:gd name="connsiteY6" fmla="*/ 0 h 3456000"/>
              <a:gd name="connsiteX0" fmla="*/ 0 w 5180770"/>
              <a:gd name="connsiteY0" fmla="*/ 0 h 3456000"/>
              <a:gd name="connsiteX1" fmla="*/ 5180770 w 5180770"/>
              <a:gd name="connsiteY1" fmla="*/ 0 h 3456000"/>
              <a:gd name="connsiteX2" fmla="*/ 5171441 w 5180770"/>
              <a:gd name="connsiteY2" fmla="*/ 521493 h 3456000"/>
              <a:gd name="connsiteX3" fmla="*/ 5177791 w 5180770"/>
              <a:gd name="connsiteY3" fmla="*/ 680243 h 3456000"/>
              <a:gd name="connsiteX4" fmla="*/ 5180770 w 5180770"/>
              <a:gd name="connsiteY4" fmla="*/ 3456000 h 3456000"/>
              <a:gd name="connsiteX5" fmla="*/ 0 w 5180770"/>
              <a:gd name="connsiteY5" fmla="*/ 3456000 h 3456000"/>
              <a:gd name="connsiteX6" fmla="*/ 0 w 5180770"/>
              <a:gd name="connsiteY6" fmla="*/ 0 h 3456000"/>
              <a:gd name="connsiteX0" fmla="*/ 0 w 6485891"/>
              <a:gd name="connsiteY0" fmla="*/ 0 h 3456000"/>
              <a:gd name="connsiteX1" fmla="*/ 5180770 w 6485891"/>
              <a:gd name="connsiteY1" fmla="*/ 0 h 3456000"/>
              <a:gd name="connsiteX2" fmla="*/ 6485891 w 6485891"/>
              <a:gd name="connsiteY2" fmla="*/ 667543 h 3456000"/>
              <a:gd name="connsiteX3" fmla="*/ 5177791 w 6485891"/>
              <a:gd name="connsiteY3" fmla="*/ 680243 h 3456000"/>
              <a:gd name="connsiteX4" fmla="*/ 5180770 w 6485891"/>
              <a:gd name="connsiteY4" fmla="*/ 3456000 h 3456000"/>
              <a:gd name="connsiteX5" fmla="*/ 0 w 6485891"/>
              <a:gd name="connsiteY5" fmla="*/ 3456000 h 3456000"/>
              <a:gd name="connsiteX6" fmla="*/ 0 w 6485891"/>
              <a:gd name="connsiteY6" fmla="*/ 0 h 3456000"/>
              <a:gd name="connsiteX0" fmla="*/ 0 w 6485891"/>
              <a:gd name="connsiteY0" fmla="*/ 0 h 3456000"/>
              <a:gd name="connsiteX1" fmla="*/ 5180770 w 6485891"/>
              <a:gd name="connsiteY1" fmla="*/ 0 h 3456000"/>
              <a:gd name="connsiteX2" fmla="*/ 6485891 w 6485891"/>
              <a:gd name="connsiteY2" fmla="*/ 667543 h 3456000"/>
              <a:gd name="connsiteX3" fmla="*/ 5177791 w 6485891"/>
              <a:gd name="connsiteY3" fmla="*/ 680243 h 3456000"/>
              <a:gd name="connsiteX4" fmla="*/ 5180770 w 6485891"/>
              <a:gd name="connsiteY4" fmla="*/ 3456000 h 3456000"/>
              <a:gd name="connsiteX5" fmla="*/ 0 w 6485891"/>
              <a:gd name="connsiteY5" fmla="*/ 3456000 h 3456000"/>
              <a:gd name="connsiteX6" fmla="*/ 0 w 6485891"/>
              <a:gd name="connsiteY6" fmla="*/ 0 h 3456000"/>
              <a:gd name="connsiteX0" fmla="*/ 0 w 6485891"/>
              <a:gd name="connsiteY0" fmla="*/ 0 h 3456000"/>
              <a:gd name="connsiteX1" fmla="*/ 5180770 w 6485891"/>
              <a:gd name="connsiteY1" fmla="*/ 0 h 3456000"/>
              <a:gd name="connsiteX2" fmla="*/ 6485891 w 6485891"/>
              <a:gd name="connsiteY2" fmla="*/ 667543 h 3456000"/>
              <a:gd name="connsiteX3" fmla="*/ 5177791 w 6485891"/>
              <a:gd name="connsiteY3" fmla="*/ 680243 h 3456000"/>
              <a:gd name="connsiteX4" fmla="*/ 5180770 w 6485891"/>
              <a:gd name="connsiteY4" fmla="*/ 3456000 h 3456000"/>
              <a:gd name="connsiteX5" fmla="*/ 0 w 6485891"/>
              <a:gd name="connsiteY5" fmla="*/ 3456000 h 3456000"/>
              <a:gd name="connsiteX6" fmla="*/ 0 w 6485891"/>
              <a:gd name="connsiteY6" fmla="*/ 0 h 3456000"/>
              <a:gd name="connsiteX0" fmla="*/ 0 w 6819070"/>
              <a:gd name="connsiteY0" fmla="*/ 0 h 3456000"/>
              <a:gd name="connsiteX1" fmla="*/ 6819070 w 6819070"/>
              <a:gd name="connsiteY1" fmla="*/ 0 h 3456000"/>
              <a:gd name="connsiteX2" fmla="*/ 6485891 w 6819070"/>
              <a:gd name="connsiteY2" fmla="*/ 667543 h 3456000"/>
              <a:gd name="connsiteX3" fmla="*/ 5177791 w 6819070"/>
              <a:gd name="connsiteY3" fmla="*/ 680243 h 3456000"/>
              <a:gd name="connsiteX4" fmla="*/ 5180770 w 6819070"/>
              <a:gd name="connsiteY4" fmla="*/ 3456000 h 3456000"/>
              <a:gd name="connsiteX5" fmla="*/ 0 w 6819070"/>
              <a:gd name="connsiteY5" fmla="*/ 3456000 h 3456000"/>
              <a:gd name="connsiteX6" fmla="*/ 0 w 6819070"/>
              <a:gd name="connsiteY6" fmla="*/ 0 h 3456000"/>
              <a:gd name="connsiteX0" fmla="*/ 0 w 6819070"/>
              <a:gd name="connsiteY0" fmla="*/ 0 h 3456000"/>
              <a:gd name="connsiteX1" fmla="*/ 6819070 w 6819070"/>
              <a:gd name="connsiteY1" fmla="*/ 0 h 3456000"/>
              <a:gd name="connsiteX2" fmla="*/ 6485891 w 6819070"/>
              <a:gd name="connsiteY2" fmla="*/ 667543 h 3456000"/>
              <a:gd name="connsiteX3" fmla="*/ 5177791 w 6819070"/>
              <a:gd name="connsiteY3" fmla="*/ 680243 h 3456000"/>
              <a:gd name="connsiteX4" fmla="*/ 5180770 w 6819070"/>
              <a:gd name="connsiteY4" fmla="*/ 3456000 h 3456000"/>
              <a:gd name="connsiteX5" fmla="*/ 0 w 6819070"/>
              <a:gd name="connsiteY5" fmla="*/ 3456000 h 3456000"/>
              <a:gd name="connsiteX6" fmla="*/ 0 w 6819070"/>
              <a:gd name="connsiteY6" fmla="*/ 0 h 3456000"/>
              <a:gd name="connsiteX0" fmla="*/ 0 w 6819489"/>
              <a:gd name="connsiteY0" fmla="*/ 0 h 3456000"/>
              <a:gd name="connsiteX1" fmla="*/ 6819070 w 6819489"/>
              <a:gd name="connsiteY1" fmla="*/ 0 h 3456000"/>
              <a:gd name="connsiteX2" fmla="*/ 6485891 w 6819489"/>
              <a:gd name="connsiteY2" fmla="*/ 667543 h 3456000"/>
              <a:gd name="connsiteX3" fmla="*/ 5177791 w 6819489"/>
              <a:gd name="connsiteY3" fmla="*/ 680243 h 3456000"/>
              <a:gd name="connsiteX4" fmla="*/ 5180770 w 6819489"/>
              <a:gd name="connsiteY4" fmla="*/ 3456000 h 3456000"/>
              <a:gd name="connsiteX5" fmla="*/ 0 w 6819489"/>
              <a:gd name="connsiteY5" fmla="*/ 3456000 h 3456000"/>
              <a:gd name="connsiteX6" fmla="*/ 0 w 6819489"/>
              <a:gd name="connsiteY6" fmla="*/ 0 h 3456000"/>
              <a:gd name="connsiteX0" fmla="*/ 0 w 6820785"/>
              <a:gd name="connsiteY0" fmla="*/ 0 h 3456000"/>
              <a:gd name="connsiteX1" fmla="*/ 6819070 w 6820785"/>
              <a:gd name="connsiteY1" fmla="*/ 0 h 3456000"/>
              <a:gd name="connsiteX2" fmla="*/ 6485891 w 6820785"/>
              <a:gd name="connsiteY2" fmla="*/ 667543 h 3456000"/>
              <a:gd name="connsiteX3" fmla="*/ 5177791 w 6820785"/>
              <a:gd name="connsiteY3" fmla="*/ 680243 h 3456000"/>
              <a:gd name="connsiteX4" fmla="*/ 5180770 w 6820785"/>
              <a:gd name="connsiteY4" fmla="*/ 3456000 h 3456000"/>
              <a:gd name="connsiteX5" fmla="*/ 0 w 6820785"/>
              <a:gd name="connsiteY5" fmla="*/ 3456000 h 3456000"/>
              <a:gd name="connsiteX6" fmla="*/ 0 w 6820785"/>
              <a:gd name="connsiteY6" fmla="*/ 0 h 3456000"/>
              <a:gd name="connsiteX0" fmla="*/ 0 w 6828351"/>
              <a:gd name="connsiteY0" fmla="*/ 0 h 3456000"/>
              <a:gd name="connsiteX1" fmla="*/ 6819070 w 6828351"/>
              <a:gd name="connsiteY1" fmla="*/ 0 h 3456000"/>
              <a:gd name="connsiteX2" fmla="*/ 6485891 w 6828351"/>
              <a:gd name="connsiteY2" fmla="*/ 667543 h 3456000"/>
              <a:gd name="connsiteX3" fmla="*/ 5177791 w 6828351"/>
              <a:gd name="connsiteY3" fmla="*/ 680243 h 3456000"/>
              <a:gd name="connsiteX4" fmla="*/ 5180770 w 6828351"/>
              <a:gd name="connsiteY4" fmla="*/ 3456000 h 3456000"/>
              <a:gd name="connsiteX5" fmla="*/ 0 w 6828351"/>
              <a:gd name="connsiteY5" fmla="*/ 3456000 h 3456000"/>
              <a:gd name="connsiteX6" fmla="*/ 0 w 6828351"/>
              <a:gd name="connsiteY6" fmla="*/ 0 h 3456000"/>
              <a:gd name="connsiteX0" fmla="*/ 0 w 6819070"/>
              <a:gd name="connsiteY0" fmla="*/ 0 h 3456000"/>
              <a:gd name="connsiteX1" fmla="*/ 6819070 w 6819070"/>
              <a:gd name="connsiteY1" fmla="*/ 0 h 3456000"/>
              <a:gd name="connsiteX2" fmla="*/ 6485891 w 6819070"/>
              <a:gd name="connsiteY2" fmla="*/ 667543 h 3456000"/>
              <a:gd name="connsiteX3" fmla="*/ 5177791 w 6819070"/>
              <a:gd name="connsiteY3" fmla="*/ 680243 h 3456000"/>
              <a:gd name="connsiteX4" fmla="*/ 5180770 w 6819070"/>
              <a:gd name="connsiteY4" fmla="*/ 3456000 h 3456000"/>
              <a:gd name="connsiteX5" fmla="*/ 0 w 6819070"/>
              <a:gd name="connsiteY5" fmla="*/ 3456000 h 3456000"/>
              <a:gd name="connsiteX6" fmla="*/ 0 w 6819070"/>
              <a:gd name="connsiteY6" fmla="*/ 0 h 3456000"/>
              <a:gd name="connsiteX0" fmla="*/ 0 w 6809545"/>
              <a:gd name="connsiteY0" fmla="*/ 0 h 3456000"/>
              <a:gd name="connsiteX1" fmla="*/ 6809545 w 6809545"/>
              <a:gd name="connsiteY1" fmla="*/ 2382 h 3456000"/>
              <a:gd name="connsiteX2" fmla="*/ 6485891 w 6809545"/>
              <a:gd name="connsiteY2" fmla="*/ 667543 h 3456000"/>
              <a:gd name="connsiteX3" fmla="*/ 5177791 w 6809545"/>
              <a:gd name="connsiteY3" fmla="*/ 680243 h 3456000"/>
              <a:gd name="connsiteX4" fmla="*/ 5180770 w 6809545"/>
              <a:gd name="connsiteY4" fmla="*/ 3456000 h 3456000"/>
              <a:gd name="connsiteX5" fmla="*/ 0 w 6809545"/>
              <a:gd name="connsiteY5" fmla="*/ 3456000 h 3456000"/>
              <a:gd name="connsiteX6" fmla="*/ 0 w 6809545"/>
              <a:gd name="connsiteY6" fmla="*/ 0 h 3456000"/>
              <a:gd name="connsiteX0" fmla="*/ 0 w 6809545"/>
              <a:gd name="connsiteY0" fmla="*/ 0 h 3456000"/>
              <a:gd name="connsiteX1" fmla="*/ 6809545 w 6809545"/>
              <a:gd name="connsiteY1" fmla="*/ 2382 h 3456000"/>
              <a:gd name="connsiteX2" fmla="*/ 6485891 w 6809545"/>
              <a:gd name="connsiteY2" fmla="*/ 667543 h 3456000"/>
              <a:gd name="connsiteX3" fmla="*/ 5177791 w 6809545"/>
              <a:gd name="connsiteY3" fmla="*/ 680243 h 3456000"/>
              <a:gd name="connsiteX4" fmla="*/ 5180770 w 6809545"/>
              <a:gd name="connsiteY4" fmla="*/ 3456000 h 3456000"/>
              <a:gd name="connsiteX5" fmla="*/ 0 w 6809545"/>
              <a:gd name="connsiteY5" fmla="*/ 3456000 h 3456000"/>
              <a:gd name="connsiteX6" fmla="*/ 0 w 6809545"/>
              <a:gd name="connsiteY6" fmla="*/ 0 h 3456000"/>
              <a:gd name="connsiteX0" fmla="*/ 0 w 6809545"/>
              <a:gd name="connsiteY0" fmla="*/ 0 h 3456000"/>
              <a:gd name="connsiteX1" fmla="*/ 6809545 w 6809545"/>
              <a:gd name="connsiteY1" fmla="*/ 2382 h 3456000"/>
              <a:gd name="connsiteX2" fmla="*/ 6485891 w 6809545"/>
              <a:gd name="connsiteY2" fmla="*/ 667543 h 3456000"/>
              <a:gd name="connsiteX3" fmla="*/ 5177791 w 6809545"/>
              <a:gd name="connsiteY3" fmla="*/ 680243 h 3456000"/>
              <a:gd name="connsiteX4" fmla="*/ 5180770 w 6809545"/>
              <a:gd name="connsiteY4" fmla="*/ 3456000 h 3456000"/>
              <a:gd name="connsiteX5" fmla="*/ 0 w 6809545"/>
              <a:gd name="connsiteY5" fmla="*/ 3456000 h 3456000"/>
              <a:gd name="connsiteX6" fmla="*/ 0 w 6809545"/>
              <a:gd name="connsiteY6" fmla="*/ 0 h 3456000"/>
              <a:gd name="connsiteX0" fmla="*/ 0 w 6809545"/>
              <a:gd name="connsiteY0" fmla="*/ 0 h 3456000"/>
              <a:gd name="connsiteX1" fmla="*/ 6809545 w 6809545"/>
              <a:gd name="connsiteY1" fmla="*/ 2382 h 3456000"/>
              <a:gd name="connsiteX2" fmla="*/ 6485891 w 6809545"/>
              <a:gd name="connsiteY2" fmla="*/ 667543 h 3456000"/>
              <a:gd name="connsiteX3" fmla="*/ 5177791 w 6809545"/>
              <a:gd name="connsiteY3" fmla="*/ 680243 h 3456000"/>
              <a:gd name="connsiteX4" fmla="*/ 5180770 w 6809545"/>
              <a:gd name="connsiteY4" fmla="*/ 3456000 h 3456000"/>
              <a:gd name="connsiteX5" fmla="*/ 0 w 6809545"/>
              <a:gd name="connsiteY5" fmla="*/ 3456000 h 3456000"/>
              <a:gd name="connsiteX6" fmla="*/ 0 w 6809545"/>
              <a:gd name="connsiteY6" fmla="*/ 0 h 3456000"/>
              <a:gd name="connsiteX0" fmla="*/ 0 w 6809545"/>
              <a:gd name="connsiteY0" fmla="*/ 0 h 3456000"/>
              <a:gd name="connsiteX1" fmla="*/ 6809545 w 6809545"/>
              <a:gd name="connsiteY1" fmla="*/ 2382 h 3456000"/>
              <a:gd name="connsiteX2" fmla="*/ 6485891 w 6809545"/>
              <a:gd name="connsiteY2" fmla="*/ 667543 h 3456000"/>
              <a:gd name="connsiteX3" fmla="*/ 5177791 w 6809545"/>
              <a:gd name="connsiteY3" fmla="*/ 680243 h 3456000"/>
              <a:gd name="connsiteX4" fmla="*/ 5180770 w 6809545"/>
              <a:gd name="connsiteY4" fmla="*/ 3456000 h 3456000"/>
              <a:gd name="connsiteX5" fmla="*/ 0 w 6809545"/>
              <a:gd name="connsiteY5" fmla="*/ 3456000 h 3456000"/>
              <a:gd name="connsiteX6" fmla="*/ 0 w 6809545"/>
              <a:gd name="connsiteY6" fmla="*/ 0 h 3456000"/>
              <a:gd name="connsiteX0" fmla="*/ 0 w 6809545"/>
              <a:gd name="connsiteY0" fmla="*/ 0 h 3456000"/>
              <a:gd name="connsiteX1" fmla="*/ 6809545 w 6809545"/>
              <a:gd name="connsiteY1" fmla="*/ 2382 h 3456000"/>
              <a:gd name="connsiteX2" fmla="*/ 6481128 w 6809545"/>
              <a:gd name="connsiteY2" fmla="*/ 679449 h 3456000"/>
              <a:gd name="connsiteX3" fmla="*/ 5177791 w 6809545"/>
              <a:gd name="connsiteY3" fmla="*/ 680243 h 3456000"/>
              <a:gd name="connsiteX4" fmla="*/ 5180770 w 6809545"/>
              <a:gd name="connsiteY4" fmla="*/ 3456000 h 3456000"/>
              <a:gd name="connsiteX5" fmla="*/ 0 w 6809545"/>
              <a:gd name="connsiteY5" fmla="*/ 3456000 h 3456000"/>
              <a:gd name="connsiteX6" fmla="*/ 0 w 6809545"/>
              <a:gd name="connsiteY6" fmla="*/ 0 h 3456000"/>
              <a:gd name="connsiteX0" fmla="*/ 0 w 6809545"/>
              <a:gd name="connsiteY0" fmla="*/ 0 h 3456000"/>
              <a:gd name="connsiteX1" fmla="*/ 6809545 w 6809545"/>
              <a:gd name="connsiteY1" fmla="*/ 2382 h 3456000"/>
              <a:gd name="connsiteX2" fmla="*/ 6481128 w 6809545"/>
              <a:gd name="connsiteY2" fmla="*/ 677068 h 3456000"/>
              <a:gd name="connsiteX3" fmla="*/ 5177791 w 6809545"/>
              <a:gd name="connsiteY3" fmla="*/ 680243 h 3456000"/>
              <a:gd name="connsiteX4" fmla="*/ 5180770 w 6809545"/>
              <a:gd name="connsiteY4" fmla="*/ 3456000 h 3456000"/>
              <a:gd name="connsiteX5" fmla="*/ 0 w 6809545"/>
              <a:gd name="connsiteY5" fmla="*/ 3456000 h 3456000"/>
              <a:gd name="connsiteX6" fmla="*/ 0 w 6809545"/>
              <a:gd name="connsiteY6" fmla="*/ 0 h 3456000"/>
              <a:gd name="connsiteX0" fmla="*/ 0 w 6809545"/>
              <a:gd name="connsiteY0" fmla="*/ 0 h 3456000"/>
              <a:gd name="connsiteX1" fmla="*/ 6809545 w 6809545"/>
              <a:gd name="connsiteY1" fmla="*/ 2382 h 3456000"/>
              <a:gd name="connsiteX2" fmla="*/ 6490653 w 6809545"/>
              <a:gd name="connsiteY2" fmla="*/ 677068 h 3456000"/>
              <a:gd name="connsiteX3" fmla="*/ 5177791 w 6809545"/>
              <a:gd name="connsiteY3" fmla="*/ 680243 h 3456000"/>
              <a:gd name="connsiteX4" fmla="*/ 5180770 w 6809545"/>
              <a:gd name="connsiteY4" fmla="*/ 3456000 h 3456000"/>
              <a:gd name="connsiteX5" fmla="*/ 0 w 6809545"/>
              <a:gd name="connsiteY5" fmla="*/ 3456000 h 3456000"/>
              <a:gd name="connsiteX6" fmla="*/ 0 w 6809545"/>
              <a:gd name="connsiteY6" fmla="*/ 0 h 3456000"/>
              <a:gd name="connsiteX0" fmla="*/ 0 w 6809545"/>
              <a:gd name="connsiteY0" fmla="*/ 0 h 3456000"/>
              <a:gd name="connsiteX1" fmla="*/ 6809545 w 6809545"/>
              <a:gd name="connsiteY1" fmla="*/ 2382 h 3456000"/>
              <a:gd name="connsiteX2" fmla="*/ 6490653 w 6809545"/>
              <a:gd name="connsiteY2" fmla="*/ 677068 h 3456000"/>
              <a:gd name="connsiteX3" fmla="*/ 5177791 w 6809545"/>
              <a:gd name="connsiteY3" fmla="*/ 680243 h 3456000"/>
              <a:gd name="connsiteX4" fmla="*/ 5180770 w 6809545"/>
              <a:gd name="connsiteY4" fmla="*/ 3456000 h 3456000"/>
              <a:gd name="connsiteX5" fmla="*/ 0 w 6809545"/>
              <a:gd name="connsiteY5" fmla="*/ 3456000 h 3456000"/>
              <a:gd name="connsiteX6" fmla="*/ 0 w 6809545"/>
              <a:gd name="connsiteY6" fmla="*/ 0 h 3456000"/>
              <a:gd name="connsiteX0" fmla="*/ 0 w 6809545"/>
              <a:gd name="connsiteY0" fmla="*/ 0 h 3456000"/>
              <a:gd name="connsiteX1" fmla="*/ 6809545 w 6809545"/>
              <a:gd name="connsiteY1" fmla="*/ 2382 h 3456000"/>
              <a:gd name="connsiteX2" fmla="*/ 6490653 w 6809545"/>
              <a:gd name="connsiteY2" fmla="*/ 677068 h 3456000"/>
              <a:gd name="connsiteX3" fmla="*/ 5177791 w 6809545"/>
              <a:gd name="connsiteY3" fmla="*/ 680243 h 3456000"/>
              <a:gd name="connsiteX4" fmla="*/ 5180770 w 6809545"/>
              <a:gd name="connsiteY4" fmla="*/ 3456000 h 3456000"/>
              <a:gd name="connsiteX5" fmla="*/ 0 w 6809545"/>
              <a:gd name="connsiteY5" fmla="*/ 3456000 h 3456000"/>
              <a:gd name="connsiteX6" fmla="*/ 0 w 6809545"/>
              <a:gd name="connsiteY6" fmla="*/ 0 h 3456000"/>
              <a:gd name="connsiteX0" fmla="*/ 0 w 6809545"/>
              <a:gd name="connsiteY0" fmla="*/ 0 h 3456000"/>
              <a:gd name="connsiteX1" fmla="*/ 6809545 w 6809545"/>
              <a:gd name="connsiteY1" fmla="*/ 2382 h 3456000"/>
              <a:gd name="connsiteX2" fmla="*/ 6490653 w 6809545"/>
              <a:gd name="connsiteY2" fmla="*/ 677068 h 3456000"/>
              <a:gd name="connsiteX3" fmla="*/ 5177791 w 6809545"/>
              <a:gd name="connsiteY3" fmla="*/ 680243 h 3456000"/>
              <a:gd name="connsiteX4" fmla="*/ 5180770 w 6809545"/>
              <a:gd name="connsiteY4" fmla="*/ 3456000 h 3456000"/>
              <a:gd name="connsiteX5" fmla="*/ 0 w 6809545"/>
              <a:gd name="connsiteY5" fmla="*/ 3456000 h 3456000"/>
              <a:gd name="connsiteX6" fmla="*/ 0 w 6809545"/>
              <a:gd name="connsiteY6" fmla="*/ 0 h 3456000"/>
              <a:gd name="connsiteX0" fmla="*/ 0 w 6809545"/>
              <a:gd name="connsiteY0" fmla="*/ 0 h 3456000"/>
              <a:gd name="connsiteX1" fmla="*/ 6809545 w 6809545"/>
              <a:gd name="connsiteY1" fmla="*/ 2382 h 3456000"/>
              <a:gd name="connsiteX2" fmla="*/ 6490653 w 6809545"/>
              <a:gd name="connsiteY2" fmla="*/ 677068 h 3456000"/>
              <a:gd name="connsiteX3" fmla="*/ 5177791 w 6809545"/>
              <a:gd name="connsiteY3" fmla="*/ 680243 h 3456000"/>
              <a:gd name="connsiteX4" fmla="*/ 5180770 w 6809545"/>
              <a:gd name="connsiteY4" fmla="*/ 3456000 h 3456000"/>
              <a:gd name="connsiteX5" fmla="*/ 0 w 6809545"/>
              <a:gd name="connsiteY5" fmla="*/ 3456000 h 3456000"/>
              <a:gd name="connsiteX6" fmla="*/ 0 w 6809545"/>
              <a:gd name="connsiteY6" fmla="*/ 0 h 3456000"/>
              <a:gd name="connsiteX0" fmla="*/ 0 w 6809545"/>
              <a:gd name="connsiteY0" fmla="*/ 0 h 3456000"/>
              <a:gd name="connsiteX1" fmla="*/ 6809545 w 6809545"/>
              <a:gd name="connsiteY1" fmla="*/ 2382 h 3456000"/>
              <a:gd name="connsiteX2" fmla="*/ 6490653 w 6809545"/>
              <a:gd name="connsiteY2" fmla="*/ 677068 h 3456000"/>
              <a:gd name="connsiteX3" fmla="*/ 5177791 w 6809545"/>
              <a:gd name="connsiteY3" fmla="*/ 680243 h 3456000"/>
              <a:gd name="connsiteX4" fmla="*/ 5180770 w 6809545"/>
              <a:gd name="connsiteY4" fmla="*/ 3456000 h 3456000"/>
              <a:gd name="connsiteX5" fmla="*/ 0 w 6809545"/>
              <a:gd name="connsiteY5" fmla="*/ 3456000 h 3456000"/>
              <a:gd name="connsiteX6" fmla="*/ 0 w 6809545"/>
              <a:gd name="connsiteY6" fmla="*/ 0 h 3456000"/>
              <a:gd name="connsiteX0" fmla="*/ 0 w 7274281"/>
              <a:gd name="connsiteY0" fmla="*/ 0 h 3456000"/>
              <a:gd name="connsiteX1" fmla="*/ 6809545 w 7274281"/>
              <a:gd name="connsiteY1" fmla="*/ 2382 h 3456000"/>
              <a:gd name="connsiteX2" fmla="*/ 6490653 w 7274281"/>
              <a:gd name="connsiteY2" fmla="*/ 677068 h 3456000"/>
              <a:gd name="connsiteX3" fmla="*/ 5177791 w 7274281"/>
              <a:gd name="connsiteY3" fmla="*/ 680243 h 3456000"/>
              <a:gd name="connsiteX4" fmla="*/ 5180770 w 7274281"/>
              <a:gd name="connsiteY4" fmla="*/ 3456000 h 3456000"/>
              <a:gd name="connsiteX5" fmla="*/ 0 w 7274281"/>
              <a:gd name="connsiteY5" fmla="*/ 3456000 h 3456000"/>
              <a:gd name="connsiteX6" fmla="*/ 0 w 7274281"/>
              <a:gd name="connsiteY6" fmla="*/ 0 h 3456000"/>
              <a:gd name="connsiteX0" fmla="*/ 0 w 7247880"/>
              <a:gd name="connsiteY0" fmla="*/ 0 h 3456000"/>
              <a:gd name="connsiteX1" fmla="*/ 6809545 w 7247880"/>
              <a:gd name="connsiteY1" fmla="*/ 2382 h 3456000"/>
              <a:gd name="connsiteX2" fmla="*/ 6490653 w 7247880"/>
              <a:gd name="connsiteY2" fmla="*/ 677068 h 3456000"/>
              <a:gd name="connsiteX3" fmla="*/ 5177791 w 7247880"/>
              <a:gd name="connsiteY3" fmla="*/ 680243 h 3456000"/>
              <a:gd name="connsiteX4" fmla="*/ 5180770 w 7247880"/>
              <a:gd name="connsiteY4" fmla="*/ 3456000 h 3456000"/>
              <a:gd name="connsiteX5" fmla="*/ 0 w 7247880"/>
              <a:gd name="connsiteY5" fmla="*/ 3456000 h 3456000"/>
              <a:gd name="connsiteX6" fmla="*/ 0 w 7247880"/>
              <a:gd name="connsiteY6" fmla="*/ 0 h 3456000"/>
              <a:gd name="connsiteX0" fmla="*/ 0 w 6809545"/>
              <a:gd name="connsiteY0" fmla="*/ 0 h 3456000"/>
              <a:gd name="connsiteX1" fmla="*/ 6809545 w 6809545"/>
              <a:gd name="connsiteY1" fmla="*/ 2382 h 3456000"/>
              <a:gd name="connsiteX2" fmla="*/ 6490653 w 6809545"/>
              <a:gd name="connsiteY2" fmla="*/ 677068 h 3456000"/>
              <a:gd name="connsiteX3" fmla="*/ 5177791 w 6809545"/>
              <a:gd name="connsiteY3" fmla="*/ 680243 h 3456000"/>
              <a:gd name="connsiteX4" fmla="*/ 5180770 w 6809545"/>
              <a:gd name="connsiteY4" fmla="*/ 3456000 h 3456000"/>
              <a:gd name="connsiteX5" fmla="*/ 0 w 6809545"/>
              <a:gd name="connsiteY5" fmla="*/ 3456000 h 3456000"/>
              <a:gd name="connsiteX6" fmla="*/ 0 w 6809545"/>
              <a:gd name="connsiteY6" fmla="*/ 0 h 3456000"/>
              <a:gd name="connsiteX0" fmla="*/ 0 w 6809545"/>
              <a:gd name="connsiteY0" fmla="*/ 0 h 3456000"/>
              <a:gd name="connsiteX1" fmla="*/ 6809545 w 6809545"/>
              <a:gd name="connsiteY1" fmla="*/ 2382 h 3456000"/>
              <a:gd name="connsiteX2" fmla="*/ 6490653 w 6809545"/>
              <a:gd name="connsiteY2" fmla="*/ 677068 h 3456000"/>
              <a:gd name="connsiteX3" fmla="*/ 5177791 w 6809545"/>
              <a:gd name="connsiteY3" fmla="*/ 680243 h 3456000"/>
              <a:gd name="connsiteX4" fmla="*/ 5180770 w 6809545"/>
              <a:gd name="connsiteY4" fmla="*/ 3456000 h 3456000"/>
              <a:gd name="connsiteX5" fmla="*/ 0 w 6809545"/>
              <a:gd name="connsiteY5" fmla="*/ 3456000 h 3456000"/>
              <a:gd name="connsiteX6" fmla="*/ 0 w 6809545"/>
              <a:gd name="connsiteY6" fmla="*/ 0 h 3456000"/>
              <a:gd name="connsiteX0" fmla="*/ 0 w 6809545"/>
              <a:gd name="connsiteY0" fmla="*/ 0 h 3456000"/>
              <a:gd name="connsiteX1" fmla="*/ 6809545 w 6809545"/>
              <a:gd name="connsiteY1" fmla="*/ 2382 h 3456000"/>
              <a:gd name="connsiteX2" fmla="*/ 6490653 w 6809545"/>
              <a:gd name="connsiteY2" fmla="*/ 724693 h 3456000"/>
              <a:gd name="connsiteX3" fmla="*/ 5177791 w 6809545"/>
              <a:gd name="connsiteY3" fmla="*/ 680243 h 3456000"/>
              <a:gd name="connsiteX4" fmla="*/ 5180770 w 6809545"/>
              <a:gd name="connsiteY4" fmla="*/ 3456000 h 3456000"/>
              <a:gd name="connsiteX5" fmla="*/ 0 w 6809545"/>
              <a:gd name="connsiteY5" fmla="*/ 3456000 h 3456000"/>
              <a:gd name="connsiteX6" fmla="*/ 0 w 6809545"/>
              <a:gd name="connsiteY6" fmla="*/ 0 h 3456000"/>
              <a:gd name="connsiteX0" fmla="*/ 0 w 6809545"/>
              <a:gd name="connsiteY0" fmla="*/ 0 h 3456000"/>
              <a:gd name="connsiteX1" fmla="*/ 6809545 w 6809545"/>
              <a:gd name="connsiteY1" fmla="*/ 2382 h 3456000"/>
              <a:gd name="connsiteX2" fmla="*/ 6485891 w 6809545"/>
              <a:gd name="connsiteY2" fmla="*/ 677068 h 3456000"/>
              <a:gd name="connsiteX3" fmla="*/ 5177791 w 6809545"/>
              <a:gd name="connsiteY3" fmla="*/ 680243 h 3456000"/>
              <a:gd name="connsiteX4" fmla="*/ 5180770 w 6809545"/>
              <a:gd name="connsiteY4" fmla="*/ 3456000 h 3456000"/>
              <a:gd name="connsiteX5" fmla="*/ 0 w 6809545"/>
              <a:gd name="connsiteY5" fmla="*/ 3456000 h 3456000"/>
              <a:gd name="connsiteX6" fmla="*/ 0 w 6809545"/>
              <a:gd name="connsiteY6" fmla="*/ 0 h 3456000"/>
              <a:gd name="connsiteX0" fmla="*/ 0 w 6809545"/>
              <a:gd name="connsiteY0" fmla="*/ 0 h 3456000"/>
              <a:gd name="connsiteX1" fmla="*/ 6809545 w 6809545"/>
              <a:gd name="connsiteY1" fmla="*/ 2382 h 3456000"/>
              <a:gd name="connsiteX2" fmla="*/ 6485891 w 6809545"/>
              <a:gd name="connsiteY2" fmla="*/ 677068 h 3456000"/>
              <a:gd name="connsiteX3" fmla="*/ 5177791 w 6809545"/>
              <a:gd name="connsiteY3" fmla="*/ 680243 h 3456000"/>
              <a:gd name="connsiteX4" fmla="*/ 5180770 w 6809545"/>
              <a:gd name="connsiteY4" fmla="*/ 3456000 h 3456000"/>
              <a:gd name="connsiteX5" fmla="*/ 0 w 6809545"/>
              <a:gd name="connsiteY5" fmla="*/ 3456000 h 3456000"/>
              <a:gd name="connsiteX6" fmla="*/ 0 w 6809545"/>
              <a:gd name="connsiteY6" fmla="*/ 0 h 3456000"/>
              <a:gd name="connsiteX0" fmla="*/ 0 w 6809545"/>
              <a:gd name="connsiteY0" fmla="*/ 0 h 3456000"/>
              <a:gd name="connsiteX1" fmla="*/ 6809545 w 6809545"/>
              <a:gd name="connsiteY1" fmla="*/ 1 h 3456000"/>
              <a:gd name="connsiteX2" fmla="*/ 6485891 w 6809545"/>
              <a:gd name="connsiteY2" fmla="*/ 677068 h 3456000"/>
              <a:gd name="connsiteX3" fmla="*/ 5177791 w 6809545"/>
              <a:gd name="connsiteY3" fmla="*/ 680243 h 3456000"/>
              <a:gd name="connsiteX4" fmla="*/ 5180770 w 6809545"/>
              <a:gd name="connsiteY4" fmla="*/ 3456000 h 3456000"/>
              <a:gd name="connsiteX5" fmla="*/ 0 w 6809545"/>
              <a:gd name="connsiteY5" fmla="*/ 3456000 h 3456000"/>
              <a:gd name="connsiteX6" fmla="*/ 0 w 6809545"/>
              <a:gd name="connsiteY6" fmla="*/ 0 h 3456000"/>
              <a:gd name="connsiteX0" fmla="*/ 0 w 6809545"/>
              <a:gd name="connsiteY0" fmla="*/ 0 h 3456000"/>
              <a:gd name="connsiteX1" fmla="*/ 6809545 w 6809545"/>
              <a:gd name="connsiteY1" fmla="*/ 1 h 3456000"/>
              <a:gd name="connsiteX2" fmla="*/ 6485891 w 6809545"/>
              <a:gd name="connsiteY2" fmla="*/ 677068 h 3456000"/>
              <a:gd name="connsiteX3" fmla="*/ 5155566 w 6809545"/>
              <a:gd name="connsiteY3" fmla="*/ 673893 h 3456000"/>
              <a:gd name="connsiteX4" fmla="*/ 5180770 w 6809545"/>
              <a:gd name="connsiteY4" fmla="*/ 3456000 h 3456000"/>
              <a:gd name="connsiteX5" fmla="*/ 0 w 6809545"/>
              <a:gd name="connsiteY5" fmla="*/ 3456000 h 3456000"/>
              <a:gd name="connsiteX6" fmla="*/ 0 w 6809545"/>
              <a:gd name="connsiteY6" fmla="*/ 0 h 3456000"/>
              <a:gd name="connsiteX0" fmla="*/ 0 w 6809545"/>
              <a:gd name="connsiteY0" fmla="*/ 0 h 3456000"/>
              <a:gd name="connsiteX1" fmla="*/ 6809545 w 6809545"/>
              <a:gd name="connsiteY1" fmla="*/ 1 h 3456000"/>
              <a:gd name="connsiteX2" fmla="*/ 6485891 w 6809545"/>
              <a:gd name="connsiteY2" fmla="*/ 677068 h 3456000"/>
              <a:gd name="connsiteX3" fmla="*/ 5155566 w 6809545"/>
              <a:gd name="connsiteY3" fmla="*/ 677068 h 3456000"/>
              <a:gd name="connsiteX4" fmla="*/ 5180770 w 6809545"/>
              <a:gd name="connsiteY4" fmla="*/ 3456000 h 3456000"/>
              <a:gd name="connsiteX5" fmla="*/ 0 w 6809545"/>
              <a:gd name="connsiteY5" fmla="*/ 3456000 h 3456000"/>
              <a:gd name="connsiteX6" fmla="*/ 0 w 6809545"/>
              <a:gd name="connsiteY6" fmla="*/ 0 h 3456000"/>
              <a:gd name="connsiteX0" fmla="*/ 0 w 6809545"/>
              <a:gd name="connsiteY0" fmla="*/ 0 h 3456000"/>
              <a:gd name="connsiteX1" fmla="*/ 6809545 w 6809545"/>
              <a:gd name="connsiteY1" fmla="*/ 1 h 3456000"/>
              <a:gd name="connsiteX2" fmla="*/ 6485891 w 6809545"/>
              <a:gd name="connsiteY2" fmla="*/ 677068 h 3456000"/>
              <a:gd name="connsiteX3" fmla="*/ 5155566 w 6809545"/>
              <a:gd name="connsiteY3" fmla="*/ 677068 h 3456000"/>
              <a:gd name="connsiteX4" fmla="*/ 5161720 w 6809545"/>
              <a:gd name="connsiteY4" fmla="*/ 3456000 h 3456000"/>
              <a:gd name="connsiteX5" fmla="*/ 0 w 6809545"/>
              <a:gd name="connsiteY5" fmla="*/ 3456000 h 3456000"/>
              <a:gd name="connsiteX6" fmla="*/ 0 w 6809545"/>
              <a:gd name="connsiteY6" fmla="*/ 0 h 345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09545" h="3456000">
                <a:moveTo>
                  <a:pt x="0" y="0"/>
                </a:moveTo>
                <a:lnTo>
                  <a:pt x="6809545" y="1"/>
                </a:lnTo>
                <a:lnTo>
                  <a:pt x="6485891" y="677068"/>
                </a:lnTo>
                <a:lnTo>
                  <a:pt x="5155566" y="677068"/>
                </a:lnTo>
                <a:cubicBezTo>
                  <a:pt x="5157617" y="1603379"/>
                  <a:pt x="5159669" y="2529689"/>
                  <a:pt x="5161720" y="3456000"/>
                </a:cubicBezTo>
                <a:lnTo>
                  <a:pt x="0" y="3456000"/>
                </a:lnTo>
                <a:lnTo>
                  <a:pt x="0" y="0"/>
                </a:lnTo>
                <a:close/>
              </a:path>
            </a:pathLst>
          </a:custGeom>
          <a:solidFill>
            <a:schemeClr val="tx1"/>
          </a:solidFill>
        </p:spPr>
        <p:txBody>
          <a:bodyPr anchor="ctr" anchorCtr="0"/>
          <a:lstStyle>
            <a:lvl1pPr>
              <a:defRPr>
                <a:solidFill>
                  <a:schemeClr val="bg1"/>
                </a:solidFill>
              </a:defRPr>
            </a:lvl1pPr>
          </a:lstStyle>
          <a:p>
            <a:r>
              <a:rPr lang="en-AU"/>
              <a:t>Add a picture</a:t>
            </a:r>
          </a:p>
        </p:txBody>
      </p:sp>
      <p:sp>
        <p:nvSpPr>
          <p:cNvPr id="6" name="Slide Number Placeholder 5">
            <a:extLst>
              <a:ext uri="{FF2B5EF4-FFF2-40B4-BE49-F238E27FC236}">
                <a16:creationId xmlns:a16="http://schemas.microsoft.com/office/drawing/2014/main" id="{E593EF89-B757-44F8-9C0F-8533E2B21B31}"/>
              </a:ext>
            </a:extLst>
          </p:cNvPr>
          <p:cNvSpPr>
            <a:spLocks noGrp="1"/>
          </p:cNvSpPr>
          <p:nvPr>
            <p:ph type="sldNum" sz="quarter" idx="12"/>
          </p:nvPr>
        </p:nvSpPr>
        <p:spPr/>
        <p:txBody>
          <a:bodyPr/>
          <a:lstStyle>
            <a:lvl1pPr>
              <a:defRPr>
                <a:solidFill>
                  <a:schemeClr val="tx1"/>
                </a:solidFill>
              </a:defRPr>
            </a:lvl1pPr>
          </a:lstStyle>
          <a:p>
            <a:fld id="{E4E047A3-478C-4E7E-BF3D-3786245819C0}" type="slidenum">
              <a:rPr lang="en-AU" smtClean="0"/>
              <a:pPr/>
              <a:t>‹#›</a:t>
            </a:fld>
            <a:endParaRPr lang="en-AU"/>
          </a:p>
        </p:txBody>
      </p:sp>
      <p:sp>
        <p:nvSpPr>
          <p:cNvPr id="9" name="Title 1">
            <a:extLst>
              <a:ext uri="{FF2B5EF4-FFF2-40B4-BE49-F238E27FC236}">
                <a16:creationId xmlns:a16="http://schemas.microsoft.com/office/drawing/2014/main" id="{678D90EE-A2D1-430C-9EC5-AB15365F6CA9}"/>
              </a:ext>
            </a:extLst>
          </p:cNvPr>
          <p:cNvSpPr>
            <a:spLocks noGrp="1"/>
          </p:cNvSpPr>
          <p:nvPr>
            <p:ph type="title" hasCustomPrompt="1"/>
          </p:nvPr>
        </p:nvSpPr>
        <p:spPr>
          <a:xfrm>
            <a:off x="6429080" y="1709739"/>
            <a:ext cx="4918369" cy="1719262"/>
          </a:xfrm>
          <a:prstGeom prst="rect">
            <a:avLst/>
          </a:prstGeom>
        </p:spPr>
        <p:txBody>
          <a:bodyPr anchor="b">
            <a:noAutofit/>
          </a:bodyPr>
          <a:lstStyle>
            <a:lvl1pPr algn="r">
              <a:defRPr sz="3400"/>
            </a:lvl1pPr>
          </a:lstStyle>
          <a:p>
            <a:r>
              <a:rPr lang="en-US"/>
              <a:t>Section heading</a:t>
            </a:r>
            <a:endParaRPr lang="en-AU"/>
          </a:p>
        </p:txBody>
      </p:sp>
      <p:sp>
        <p:nvSpPr>
          <p:cNvPr id="10" name="Text Placeholder 2">
            <a:extLst>
              <a:ext uri="{FF2B5EF4-FFF2-40B4-BE49-F238E27FC236}">
                <a16:creationId xmlns:a16="http://schemas.microsoft.com/office/drawing/2014/main" id="{0EA2C4B4-064A-4A10-8866-F98FF08F5075}"/>
              </a:ext>
            </a:extLst>
          </p:cNvPr>
          <p:cNvSpPr>
            <a:spLocks noGrp="1"/>
          </p:cNvSpPr>
          <p:nvPr>
            <p:ph type="body" idx="1" hasCustomPrompt="1"/>
          </p:nvPr>
        </p:nvSpPr>
        <p:spPr>
          <a:xfrm>
            <a:off x="6435431" y="3552516"/>
            <a:ext cx="4918369" cy="1424298"/>
          </a:xfrm>
        </p:spPr>
        <p:txBody>
          <a:bodyPr/>
          <a:lstStyle>
            <a:lvl1pPr marL="0" indent="0" algn="r">
              <a:buNone/>
              <a:defRPr sz="22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Section subheading or presenter name</a:t>
            </a:r>
          </a:p>
        </p:txBody>
      </p:sp>
    </p:spTree>
    <p:extLst>
      <p:ext uri="{BB962C8B-B14F-4D97-AF65-F5344CB8AC3E}">
        <p14:creationId xmlns:p14="http://schemas.microsoft.com/office/powerpoint/2010/main" val="3624399572"/>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228"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1)">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7BE28359-EFEF-4F91-B42A-F4131A6CE277}"/>
              </a:ext>
            </a:extLst>
          </p:cNvPr>
          <p:cNvSpPr/>
          <p:nvPr/>
        </p:nvSpPr>
        <p:spPr>
          <a:xfrm>
            <a:off x="0" y="4410319"/>
            <a:ext cx="12191239" cy="2462860"/>
          </a:xfrm>
          <a:custGeom>
            <a:avLst/>
            <a:gdLst>
              <a:gd name="connsiteX0" fmla="*/ 8410099 w 9162478"/>
              <a:gd name="connsiteY0" fmla="*/ 1590484 h 1850993"/>
              <a:gd name="connsiteX1" fmla="*/ 0 w 9162478"/>
              <a:gd name="connsiteY1" fmla="*/ 1590484 h 1850993"/>
              <a:gd name="connsiteX2" fmla="*/ 0 w 9162478"/>
              <a:gd name="connsiteY2" fmla="*/ 1850993 h 1850993"/>
              <a:gd name="connsiteX3" fmla="*/ 8286941 w 9162478"/>
              <a:gd name="connsiteY3" fmla="*/ 1850993 h 1850993"/>
              <a:gd name="connsiteX4" fmla="*/ 9162479 w 9162478"/>
              <a:gd name="connsiteY4" fmla="*/ 1850993 h 1850993"/>
              <a:gd name="connsiteX5" fmla="*/ 9162479 w 9162478"/>
              <a:gd name="connsiteY5" fmla="*/ 1590484 h 1850993"/>
              <a:gd name="connsiteX6" fmla="*/ 9162479 w 9162478"/>
              <a:gd name="connsiteY6" fmla="*/ 0 h 18509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62478" h="1850993">
                <a:moveTo>
                  <a:pt x="8410099" y="1590484"/>
                </a:moveTo>
                <a:lnTo>
                  <a:pt x="0" y="1590484"/>
                </a:lnTo>
                <a:lnTo>
                  <a:pt x="0" y="1850993"/>
                </a:lnTo>
                <a:lnTo>
                  <a:pt x="8286941" y="1850993"/>
                </a:lnTo>
                <a:lnTo>
                  <a:pt x="9162479" y="1850993"/>
                </a:lnTo>
                <a:lnTo>
                  <a:pt x="9162479" y="1590484"/>
                </a:lnTo>
                <a:lnTo>
                  <a:pt x="9162479" y="0"/>
                </a:lnTo>
                <a:close/>
              </a:path>
            </a:pathLst>
          </a:custGeom>
          <a:solidFill>
            <a:schemeClr val="tx1"/>
          </a:solidFill>
          <a:ln w="9525" cap="flat">
            <a:noFill/>
            <a:prstDash val="solid"/>
            <a:miter/>
          </a:ln>
        </p:spPr>
        <p:txBody>
          <a:bodyPr rtlCol="0" anchor="ctr"/>
          <a:lstStyle/>
          <a:p>
            <a:endParaRPr lang="en-AU"/>
          </a:p>
        </p:txBody>
      </p:sp>
      <p:sp>
        <p:nvSpPr>
          <p:cNvPr id="6" name="Slide Number Placeholder 5">
            <a:extLst>
              <a:ext uri="{FF2B5EF4-FFF2-40B4-BE49-F238E27FC236}">
                <a16:creationId xmlns:a16="http://schemas.microsoft.com/office/drawing/2014/main" id="{132E2B67-1FAD-4EAE-9FBE-AAB807B78C25}"/>
              </a:ext>
            </a:extLst>
          </p:cNvPr>
          <p:cNvSpPr>
            <a:spLocks noGrp="1"/>
          </p:cNvSpPr>
          <p:nvPr>
            <p:ph type="sldNum" sz="quarter" idx="12"/>
          </p:nvPr>
        </p:nvSpPr>
        <p:spPr/>
        <p:txBody>
          <a:bodyPr/>
          <a:lstStyle/>
          <a:p>
            <a:fld id="{E4E047A3-478C-4E7E-BF3D-3786245819C0}" type="slidenum">
              <a:rPr lang="en-AU" smtClean="0"/>
              <a:t>‹#›</a:t>
            </a:fld>
            <a:endParaRPr lang="en-AU"/>
          </a:p>
        </p:txBody>
      </p:sp>
      <p:cxnSp>
        <p:nvCxnSpPr>
          <p:cNvPr id="11" name="Straight Connector 10">
            <a:extLst>
              <a:ext uri="{FF2B5EF4-FFF2-40B4-BE49-F238E27FC236}">
                <a16:creationId xmlns:a16="http://schemas.microsoft.com/office/drawing/2014/main" id="{357022B9-7162-4B04-A12C-17F4D14BA406}"/>
              </a:ext>
            </a:extLst>
          </p:cNvPr>
          <p:cNvCxnSpPr/>
          <p:nvPr userDrawn="1"/>
        </p:nvCxnSpPr>
        <p:spPr>
          <a:xfrm>
            <a:off x="734289" y="1831975"/>
            <a:ext cx="1285875" cy="0"/>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3" name="Title 1">
            <a:extLst>
              <a:ext uri="{FF2B5EF4-FFF2-40B4-BE49-F238E27FC236}">
                <a16:creationId xmlns:a16="http://schemas.microsoft.com/office/drawing/2014/main" id="{50EEF6D6-3CE4-4311-BC49-A7C2ABD42379}"/>
              </a:ext>
            </a:extLst>
          </p:cNvPr>
          <p:cNvSpPr>
            <a:spLocks noGrp="1"/>
          </p:cNvSpPr>
          <p:nvPr>
            <p:ph type="title" hasCustomPrompt="1"/>
          </p:nvPr>
        </p:nvSpPr>
        <p:spPr>
          <a:xfrm>
            <a:off x="704850" y="657225"/>
            <a:ext cx="10515600" cy="1034638"/>
          </a:xfrm>
          <a:prstGeom prst="rect">
            <a:avLst/>
          </a:prstGeom>
        </p:spPr>
        <p:txBody>
          <a:bodyPr lIns="36000" rIns="36000" anchor="b" anchorCtr="0">
            <a:noAutofit/>
          </a:bodyPr>
          <a:lstStyle>
            <a:lvl1pPr>
              <a:defRPr sz="3400"/>
            </a:lvl1pPr>
          </a:lstStyle>
          <a:p>
            <a:r>
              <a:rPr lang="en-US"/>
              <a:t>Slide title</a:t>
            </a:r>
            <a:endParaRPr lang="en-AU"/>
          </a:p>
        </p:txBody>
      </p:sp>
      <p:sp>
        <p:nvSpPr>
          <p:cNvPr id="14" name="Content Placeholder 2">
            <a:extLst>
              <a:ext uri="{FF2B5EF4-FFF2-40B4-BE49-F238E27FC236}">
                <a16:creationId xmlns:a16="http://schemas.microsoft.com/office/drawing/2014/main" id="{9D8C1D86-51F1-4107-845F-FB555F05FADF}"/>
              </a:ext>
            </a:extLst>
          </p:cNvPr>
          <p:cNvSpPr>
            <a:spLocks noGrp="1"/>
          </p:cNvSpPr>
          <p:nvPr>
            <p:ph idx="1" hasCustomPrompt="1"/>
          </p:nvPr>
        </p:nvSpPr>
        <p:spPr>
          <a:xfrm>
            <a:off x="704850" y="2168525"/>
            <a:ext cx="10515600" cy="4008437"/>
          </a:xfrm>
        </p:spPr>
        <p:txBody>
          <a:bodyPr lIns="36000" rIns="36000"/>
          <a:lstStyle>
            <a:lvl3pPr>
              <a:spcBef>
                <a:spcPts val="300"/>
              </a:spcBef>
              <a:defRPr/>
            </a:lvl3pPr>
            <a:lvl4pPr>
              <a:spcBef>
                <a:spcPts val="300"/>
              </a:spcBef>
              <a:defRPr/>
            </a:lvl4pPr>
          </a:lstStyle>
          <a:p>
            <a:pPr lvl="0"/>
            <a:r>
              <a:rPr lang="en-US"/>
              <a:t>Heading text</a:t>
            </a:r>
          </a:p>
          <a:p>
            <a:pPr lvl="1"/>
            <a:r>
              <a:rPr lang="en-US"/>
              <a:t>Body text</a:t>
            </a:r>
          </a:p>
          <a:p>
            <a:pPr lvl="2"/>
            <a:r>
              <a:rPr lang="en-US"/>
              <a:t>Bullet text</a:t>
            </a:r>
          </a:p>
          <a:p>
            <a:pPr lvl="3"/>
            <a:r>
              <a:rPr lang="en-US"/>
              <a:t>Dash text</a:t>
            </a:r>
          </a:p>
        </p:txBody>
      </p:sp>
    </p:spTree>
    <p:extLst>
      <p:ext uri="{BB962C8B-B14F-4D97-AF65-F5344CB8AC3E}">
        <p14:creationId xmlns:p14="http://schemas.microsoft.com/office/powerpoint/2010/main" val="4183270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2)">
    <p:spTree>
      <p:nvGrpSpPr>
        <p:cNvPr id="1" name=""/>
        <p:cNvGrpSpPr/>
        <p:nvPr/>
      </p:nvGrpSpPr>
      <p:grpSpPr>
        <a:xfrm>
          <a:off x="0" y="0"/>
          <a:ext cx="0" cy="0"/>
          <a:chOff x="0" y="0"/>
          <a:chExt cx="0" cy="0"/>
        </a:xfrm>
      </p:grpSpPr>
      <p:grpSp>
        <p:nvGrpSpPr>
          <p:cNvPr id="8" name="Graphic 6">
            <a:extLst>
              <a:ext uri="{FF2B5EF4-FFF2-40B4-BE49-F238E27FC236}">
                <a16:creationId xmlns:a16="http://schemas.microsoft.com/office/drawing/2014/main" id="{32BC6267-C57F-412B-9305-6A8F2E0A5040}"/>
              </a:ext>
            </a:extLst>
          </p:cNvPr>
          <p:cNvGrpSpPr>
            <a:grpSpLocks noChangeAspect="1"/>
          </p:cNvGrpSpPr>
          <p:nvPr/>
        </p:nvGrpSpPr>
        <p:grpSpPr>
          <a:xfrm>
            <a:off x="-18755" y="1585"/>
            <a:ext cx="12214021" cy="6868800"/>
            <a:chOff x="1514475" y="852487"/>
            <a:chExt cx="9163050" cy="5153025"/>
          </a:xfrm>
        </p:grpSpPr>
        <p:sp>
          <p:nvSpPr>
            <p:cNvPr id="9" name="Freeform: Shape 8">
              <a:extLst>
                <a:ext uri="{FF2B5EF4-FFF2-40B4-BE49-F238E27FC236}">
                  <a16:creationId xmlns:a16="http://schemas.microsoft.com/office/drawing/2014/main" id="{7BE28359-EFEF-4F91-B42A-F4131A6CE277}"/>
                </a:ext>
              </a:extLst>
            </p:cNvPr>
            <p:cNvSpPr/>
            <p:nvPr/>
          </p:nvSpPr>
          <p:spPr>
            <a:xfrm>
              <a:off x="1514475" y="4151756"/>
              <a:ext cx="9162478" cy="1850993"/>
            </a:xfrm>
            <a:custGeom>
              <a:avLst/>
              <a:gdLst>
                <a:gd name="connsiteX0" fmla="*/ 8410099 w 9162478"/>
                <a:gd name="connsiteY0" fmla="*/ 1590484 h 1850993"/>
                <a:gd name="connsiteX1" fmla="*/ 0 w 9162478"/>
                <a:gd name="connsiteY1" fmla="*/ 1590484 h 1850993"/>
                <a:gd name="connsiteX2" fmla="*/ 0 w 9162478"/>
                <a:gd name="connsiteY2" fmla="*/ 1850993 h 1850993"/>
                <a:gd name="connsiteX3" fmla="*/ 8286941 w 9162478"/>
                <a:gd name="connsiteY3" fmla="*/ 1850993 h 1850993"/>
                <a:gd name="connsiteX4" fmla="*/ 9162479 w 9162478"/>
                <a:gd name="connsiteY4" fmla="*/ 1850993 h 1850993"/>
                <a:gd name="connsiteX5" fmla="*/ 9162479 w 9162478"/>
                <a:gd name="connsiteY5" fmla="*/ 1590484 h 1850993"/>
                <a:gd name="connsiteX6" fmla="*/ 9162479 w 9162478"/>
                <a:gd name="connsiteY6" fmla="*/ 0 h 18509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62478" h="1850993">
                  <a:moveTo>
                    <a:pt x="8410099" y="1590484"/>
                  </a:moveTo>
                  <a:lnTo>
                    <a:pt x="0" y="1590484"/>
                  </a:lnTo>
                  <a:lnTo>
                    <a:pt x="0" y="1850993"/>
                  </a:lnTo>
                  <a:lnTo>
                    <a:pt x="8286941" y="1850993"/>
                  </a:lnTo>
                  <a:lnTo>
                    <a:pt x="9162479" y="1850993"/>
                  </a:lnTo>
                  <a:lnTo>
                    <a:pt x="9162479" y="1590484"/>
                  </a:lnTo>
                  <a:lnTo>
                    <a:pt x="9162479" y="0"/>
                  </a:lnTo>
                  <a:close/>
                </a:path>
              </a:pathLst>
            </a:custGeom>
            <a:solidFill>
              <a:schemeClr val="tx1"/>
            </a:solidFill>
            <a:ln w="9525" cap="flat">
              <a:noFill/>
              <a:prstDash val="solid"/>
              <a:miter/>
            </a:ln>
          </p:spPr>
          <p:txBody>
            <a:bodyPr rtlCol="0" anchor="ctr"/>
            <a:lstStyle/>
            <a:p>
              <a:endParaRPr lang="en-AU"/>
            </a:p>
          </p:txBody>
        </p:sp>
        <p:sp>
          <p:nvSpPr>
            <p:cNvPr id="10" name="Freeform: Shape 9">
              <a:extLst>
                <a:ext uri="{FF2B5EF4-FFF2-40B4-BE49-F238E27FC236}">
                  <a16:creationId xmlns:a16="http://schemas.microsoft.com/office/drawing/2014/main" id="{9A783B27-8E77-4BBA-9B50-8DFF4050FE5A}"/>
                </a:ext>
              </a:extLst>
            </p:cNvPr>
            <p:cNvSpPr/>
            <p:nvPr/>
          </p:nvSpPr>
          <p:spPr>
            <a:xfrm>
              <a:off x="9268777" y="852487"/>
              <a:ext cx="1408176" cy="2979039"/>
            </a:xfrm>
            <a:custGeom>
              <a:avLst/>
              <a:gdLst>
                <a:gd name="connsiteX0" fmla="*/ 1408176 w 1408176"/>
                <a:gd name="connsiteY0" fmla="*/ 2979039 h 2979039"/>
                <a:gd name="connsiteX1" fmla="*/ 0 w 1408176"/>
                <a:gd name="connsiteY1" fmla="*/ 0 h 2979039"/>
                <a:gd name="connsiteX2" fmla="*/ 1408176 w 1408176"/>
                <a:gd name="connsiteY2" fmla="*/ 0 h 2979039"/>
                <a:gd name="connsiteX3" fmla="*/ 1408176 w 1408176"/>
                <a:gd name="connsiteY3" fmla="*/ 2979039 h 2979039"/>
              </a:gdLst>
              <a:ahLst/>
              <a:cxnLst>
                <a:cxn ang="0">
                  <a:pos x="connsiteX0" y="connsiteY0"/>
                </a:cxn>
                <a:cxn ang="0">
                  <a:pos x="connsiteX1" y="connsiteY1"/>
                </a:cxn>
                <a:cxn ang="0">
                  <a:pos x="connsiteX2" y="connsiteY2"/>
                </a:cxn>
                <a:cxn ang="0">
                  <a:pos x="connsiteX3" y="connsiteY3"/>
                </a:cxn>
              </a:cxnLst>
              <a:rect l="l" t="t" r="r" b="b"/>
              <a:pathLst>
                <a:path w="1408176" h="2979039">
                  <a:moveTo>
                    <a:pt x="1408176" y="2979039"/>
                  </a:moveTo>
                  <a:lnTo>
                    <a:pt x="0" y="0"/>
                  </a:lnTo>
                  <a:lnTo>
                    <a:pt x="1408176" y="0"/>
                  </a:lnTo>
                  <a:lnTo>
                    <a:pt x="1408176" y="2979039"/>
                  </a:lnTo>
                </a:path>
              </a:pathLst>
            </a:custGeom>
            <a:solidFill>
              <a:schemeClr val="accent1"/>
            </a:solidFill>
            <a:ln w="9525" cap="flat">
              <a:noFill/>
              <a:prstDash val="solid"/>
              <a:miter/>
            </a:ln>
          </p:spPr>
          <p:txBody>
            <a:bodyPr rtlCol="0" anchor="ctr"/>
            <a:lstStyle/>
            <a:p>
              <a:endParaRPr lang="en-AU"/>
            </a:p>
          </p:txBody>
        </p:sp>
      </p:grpSp>
      <p:sp>
        <p:nvSpPr>
          <p:cNvPr id="6" name="Slide Number Placeholder 5">
            <a:extLst>
              <a:ext uri="{FF2B5EF4-FFF2-40B4-BE49-F238E27FC236}">
                <a16:creationId xmlns:a16="http://schemas.microsoft.com/office/drawing/2014/main" id="{132E2B67-1FAD-4EAE-9FBE-AAB807B78C25}"/>
              </a:ext>
            </a:extLst>
          </p:cNvPr>
          <p:cNvSpPr>
            <a:spLocks noGrp="1"/>
          </p:cNvSpPr>
          <p:nvPr>
            <p:ph type="sldNum" sz="quarter" idx="12"/>
          </p:nvPr>
        </p:nvSpPr>
        <p:spPr/>
        <p:txBody>
          <a:bodyPr/>
          <a:lstStyle/>
          <a:p>
            <a:fld id="{E4E047A3-478C-4E7E-BF3D-3786245819C0}" type="slidenum">
              <a:rPr lang="en-AU" smtClean="0"/>
              <a:t>‹#›</a:t>
            </a:fld>
            <a:endParaRPr lang="en-AU"/>
          </a:p>
        </p:txBody>
      </p:sp>
      <p:cxnSp>
        <p:nvCxnSpPr>
          <p:cNvPr id="11" name="Straight Connector 10">
            <a:extLst>
              <a:ext uri="{FF2B5EF4-FFF2-40B4-BE49-F238E27FC236}">
                <a16:creationId xmlns:a16="http://schemas.microsoft.com/office/drawing/2014/main" id="{E145A560-AAAD-4CE8-9706-284C5D137804}"/>
              </a:ext>
            </a:extLst>
          </p:cNvPr>
          <p:cNvCxnSpPr/>
          <p:nvPr userDrawn="1"/>
        </p:nvCxnSpPr>
        <p:spPr>
          <a:xfrm>
            <a:off x="734289" y="1831975"/>
            <a:ext cx="1285875" cy="0"/>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6" name="Title 1">
            <a:extLst>
              <a:ext uri="{FF2B5EF4-FFF2-40B4-BE49-F238E27FC236}">
                <a16:creationId xmlns:a16="http://schemas.microsoft.com/office/drawing/2014/main" id="{53423F70-AEBD-4B36-8A12-33AD022AA94E}"/>
              </a:ext>
            </a:extLst>
          </p:cNvPr>
          <p:cNvSpPr>
            <a:spLocks noGrp="1"/>
          </p:cNvSpPr>
          <p:nvPr>
            <p:ph type="title" hasCustomPrompt="1"/>
          </p:nvPr>
        </p:nvSpPr>
        <p:spPr>
          <a:xfrm>
            <a:off x="704850" y="657225"/>
            <a:ext cx="10515600" cy="1034638"/>
          </a:xfrm>
          <a:prstGeom prst="rect">
            <a:avLst/>
          </a:prstGeom>
        </p:spPr>
        <p:txBody>
          <a:bodyPr lIns="36000" rIns="36000" anchor="b" anchorCtr="0">
            <a:noAutofit/>
          </a:bodyPr>
          <a:lstStyle>
            <a:lvl1pPr>
              <a:defRPr sz="3400"/>
            </a:lvl1pPr>
          </a:lstStyle>
          <a:p>
            <a:r>
              <a:rPr lang="en-US"/>
              <a:t>Slide title</a:t>
            </a:r>
            <a:endParaRPr lang="en-AU"/>
          </a:p>
        </p:txBody>
      </p:sp>
      <p:sp>
        <p:nvSpPr>
          <p:cNvPr id="17" name="Content Placeholder 2">
            <a:extLst>
              <a:ext uri="{FF2B5EF4-FFF2-40B4-BE49-F238E27FC236}">
                <a16:creationId xmlns:a16="http://schemas.microsoft.com/office/drawing/2014/main" id="{88F24B69-02DA-49F4-940F-5E4311553399}"/>
              </a:ext>
            </a:extLst>
          </p:cNvPr>
          <p:cNvSpPr>
            <a:spLocks noGrp="1"/>
          </p:cNvSpPr>
          <p:nvPr>
            <p:ph idx="1" hasCustomPrompt="1"/>
          </p:nvPr>
        </p:nvSpPr>
        <p:spPr>
          <a:xfrm>
            <a:off x="704850" y="2168525"/>
            <a:ext cx="10515600" cy="4008437"/>
          </a:xfrm>
        </p:spPr>
        <p:txBody>
          <a:bodyPr lIns="36000" rIns="36000"/>
          <a:lstStyle>
            <a:lvl3pPr>
              <a:spcBef>
                <a:spcPts val="300"/>
              </a:spcBef>
              <a:defRPr/>
            </a:lvl3pPr>
            <a:lvl4pPr>
              <a:spcBef>
                <a:spcPts val="300"/>
              </a:spcBef>
              <a:defRPr/>
            </a:lvl4pPr>
          </a:lstStyle>
          <a:p>
            <a:pPr lvl="0"/>
            <a:r>
              <a:rPr lang="en-US"/>
              <a:t>Heading text</a:t>
            </a:r>
          </a:p>
          <a:p>
            <a:pPr lvl="1"/>
            <a:r>
              <a:rPr lang="en-US"/>
              <a:t>Body text</a:t>
            </a:r>
          </a:p>
          <a:p>
            <a:pPr lvl="2"/>
            <a:r>
              <a:rPr lang="en-US"/>
              <a:t>Bullet text</a:t>
            </a:r>
          </a:p>
          <a:p>
            <a:pPr lvl="3"/>
            <a:r>
              <a:rPr lang="en-US"/>
              <a:t>Dash text</a:t>
            </a:r>
          </a:p>
        </p:txBody>
      </p:sp>
    </p:spTree>
    <p:extLst>
      <p:ext uri="{BB962C8B-B14F-4D97-AF65-F5344CB8AC3E}">
        <p14:creationId xmlns:p14="http://schemas.microsoft.com/office/powerpoint/2010/main" val="11722764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Content (3)">
    <p:spTree>
      <p:nvGrpSpPr>
        <p:cNvPr id="1" name=""/>
        <p:cNvGrpSpPr/>
        <p:nvPr/>
      </p:nvGrpSpPr>
      <p:grpSpPr>
        <a:xfrm>
          <a:off x="0" y="0"/>
          <a:ext cx="0" cy="0"/>
          <a:chOff x="0" y="0"/>
          <a:chExt cx="0" cy="0"/>
        </a:xfrm>
      </p:grpSpPr>
      <p:cxnSp>
        <p:nvCxnSpPr>
          <p:cNvPr id="29" name="Straight Connector 28">
            <a:extLst>
              <a:ext uri="{FF2B5EF4-FFF2-40B4-BE49-F238E27FC236}">
                <a16:creationId xmlns:a16="http://schemas.microsoft.com/office/drawing/2014/main" id="{C9A195CB-F146-4ADD-BFF0-3E25C6954C77}"/>
              </a:ext>
            </a:extLst>
          </p:cNvPr>
          <p:cNvCxnSpPr/>
          <p:nvPr userDrawn="1"/>
        </p:nvCxnSpPr>
        <p:spPr>
          <a:xfrm>
            <a:off x="734289" y="1831975"/>
            <a:ext cx="1285875" cy="0"/>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23" name="Graphic 21">
            <a:extLst>
              <a:ext uri="{FF2B5EF4-FFF2-40B4-BE49-F238E27FC236}">
                <a16:creationId xmlns:a16="http://schemas.microsoft.com/office/drawing/2014/main" id="{AB576351-FF1E-4A14-95B4-DAA4AEB4F5E8}"/>
              </a:ext>
            </a:extLst>
          </p:cNvPr>
          <p:cNvGrpSpPr/>
          <p:nvPr/>
        </p:nvGrpSpPr>
        <p:grpSpPr>
          <a:xfrm>
            <a:off x="-42528" y="0"/>
            <a:ext cx="12228343" cy="6876855"/>
            <a:chOff x="1514475" y="852487"/>
            <a:chExt cx="9163050" cy="5153025"/>
          </a:xfrm>
        </p:grpSpPr>
        <p:sp>
          <p:nvSpPr>
            <p:cNvPr id="24" name="Freeform: Shape 23">
              <a:extLst>
                <a:ext uri="{FF2B5EF4-FFF2-40B4-BE49-F238E27FC236}">
                  <a16:creationId xmlns:a16="http://schemas.microsoft.com/office/drawing/2014/main" id="{282D294F-C744-483D-A154-FE9F9B05806A}"/>
                </a:ext>
              </a:extLst>
            </p:cNvPr>
            <p:cNvSpPr/>
            <p:nvPr/>
          </p:nvSpPr>
          <p:spPr>
            <a:xfrm>
              <a:off x="9274016" y="852487"/>
              <a:ext cx="1408175" cy="2979039"/>
            </a:xfrm>
            <a:custGeom>
              <a:avLst/>
              <a:gdLst>
                <a:gd name="connsiteX0" fmla="*/ 0 w 1408175"/>
                <a:gd name="connsiteY0" fmla="*/ 0 h 2979039"/>
                <a:gd name="connsiteX1" fmla="*/ 1408176 w 1408175"/>
                <a:gd name="connsiteY1" fmla="*/ 2979039 h 2979039"/>
                <a:gd name="connsiteX2" fmla="*/ 1408176 w 1408175"/>
                <a:gd name="connsiteY2" fmla="*/ 0 h 2979039"/>
                <a:gd name="connsiteX3" fmla="*/ 0 w 1408175"/>
                <a:gd name="connsiteY3" fmla="*/ 0 h 2979039"/>
              </a:gdLst>
              <a:ahLst/>
              <a:cxnLst>
                <a:cxn ang="0">
                  <a:pos x="connsiteX0" y="connsiteY0"/>
                </a:cxn>
                <a:cxn ang="0">
                  <a:pos x="connsiteX1" y="connsiteY1"/>
                </a:cxn>
                <a:cxn ang="0">
                  <a:pos x="connsiteX2" y="connsiteY2"/>
                </a:cxn>
                <a:cxn ang="0">
                  <a:pos x="connsiteX3" y="connsiteY3"/>
                </a:cxn>
              </a:cxnLst>
              <a:rect l="l" t="t" r="r" b="b"/>
              <a:pathLst>
                <a:path w="1408175" h="2979039">
                  <a:moveTo>
                    <a:pt x="0" y="0"/>
                  </a:moveTo>
                  <a:lnTo>
                    <a:pt x="1408176" y="2979039"/>
                  </a:lnTo>
                  <a:lnTo>
                    <a:pt x="1408176" y="0"/>
                  </a:lnTo>
                  <a:lnTo>
                    <a:pt x="0" y="0"/>
                  </a:lnTo>
                </a:path>
              </a:pathLst>
            </a:custGeom>
            <a:solidFill>
              <a:schemeClr val="bg1">
                <a:lumMod val="85000"/>
                <a:alpha val="50196"/>
              </a:schemeClr>
            </a:solidFill>
            <a:ln w="9525" cap="flat">
              <a:noFill/>
              <a:prstDash val="solid"/>
              <a:miter/>
            </a:ln>
          </p:spPr>
          <p:txBody>
            <a:bodyPr rtlCol="0" anchor="ctr"/>
            <a:lstStyle/>
            <a:p>
              <a:endParaRPr lang="en-AU"/>
            </a:p>
          </p:txBody>
        </p:sp>
        <p:sp>
          <p:nvSpPr>
            <p:cNvPr id="25" name="Freeform: Shape 24">
              <a:extLst>
                <a:ext uri="{FF2B5EF4-FFF2-40B4-BE49-F238E27FC236}">
                  <a16:creationId xmlns:a16="http://schemas.microsoft.com/office/drawing/2014/main" id="{9BAF9F86-6335-45AE-A240-D0B6EE862376}"/>
                </a:ext>
              </a:extLst>
            </p:cNvPr>
            <p:cNvSpPr/>
            <p:nvPr/>
          </p:nvSpPr>
          <p:spPr>
            <a:xfrm>
              <a:off x="8499252" y="2600705"/>
              <a:ext cx="2182939" cy="3388518"/>
            </a:xfrm>
            <a:custGeom>
              <a:avLst/>
              <a:gdLst>
                <a:gd name="connsiteX0" fmla="*/ 2182940 w 2182939"/>
                <a:gd name="connsiteY0" fmla="*/ 3388519 h 3388518"/>
                <a:gd name="connsiteX1" fmla="*/ 0 w 2182939"/>
                <a:gd name="connsiteY1" fmla="*/ 3388519 h 3388518"/>
                <a:gd name="connsiteX2" fmla="*/ 1601438 w 2182939"/>
                <a:gd name="connsiteY2" fmla="*/ 667 h 3388518"/>
                <a:gd name="connsiteX3" fmla="*/ 2182940 w 2182939"/>
                <a:gd name="connsiteY3" fmla="*/ 1230821 h 3388518"/>
                <a:gd name="connsiteX4" fmla="*/ 2182940 w 2182939"/>
                <a:gd name="connsiteY4" fmla="*/ 0 h 3388518"/>
                <a:gd name="connsiteX5" fmla="*/ 2182940 w 2182939"/>
                <a:gd name="connsiteY5" fmla="*/ 3388519 h 3388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82939" h="3388518">
                  <a:moveTo>
                    <a:pt x="2182940" y="3388519"/>
                  </a:moveTo>
                  <a:lnTo>
                    <a:pt x="0" y="3388519"/>
                  </a:lnTo>
                  <a:lnTo>
                    <a:pt x="1601438" y="667"/>
                  </a:lnTo>
                  <a:lnTo>
                    <a:pt x="2182940" y="1230821"/>
                  </a:lnTo>
                  <a:lnTo>
                    <a:pt x="2182940" y="0"/>
                  </a:lnTo>
                  <a:lnTo>
                    <a:pt x="2182940" y="3388519"/>
                  </a:lnTo>
                </a:path>
              </a:pathLst>
            </a:custGeom>
            <a:solidFill>
              <a:schemeClr val="accent1"/>
            </a:solidFill>
            <a:ln w="9525" cap="flat">
              <a:noFill/>
              <a:prstDash val="solid"/>
              <a:miter/>
            </a:ln>
          </p:spPr>
          <p:txBody>
            <a:bodyPr rtlCol="0" anchor="ctr"/>
            <a:lstStyle/>
            <a:p>
              <a:endParaRPr lang="en-AU"/>
            </a:p>
          </p:txBody>
        </p:sp>
        <p:sp>
          <p:nvSpPr>
            <p:cNvPr id="26" name="Freeform: Shape 25">
              <a:extLst>
                <a:ext uri="{FF2B5EF4-FFF2-40B4-BE49-F238E27FC236}">
                  <a16:creationId xmlns:a16="http://schemas.microsoft.com/office/drawing/2014/main" id="{ABF0E854-69C1-46DC-A156-22CB02EE3FA4}"/>
                </a:ext>
              </a:extLst>
            </p:cNvPr>
            <p:cNvSpPr/>
            <p:nvPr/>
          </p:nvSpPr>
          <p:spPr>
            <a:xfrm>
              <a:off x="10100691" y="2600705"/>
              <a:ext cx="581501" cy="1230820"/>
            </a:xfrm>
            <a:custGeom>
              <a:avLst/>
              <a:gdLst>
                <a:gd name="connsiteX0" fmla="*/ 581501 w 581501"/>
                <a:gd name="connsiteY0" fmla="*/ 1230821 h 1230820"/>
                <a:gd name="connsiteX1" fmla="*/ 0 w 581501"/>
                <a:gd name="connsiteY1" fmla="*/ 667 h 1230820"/>
                <a:gd name="connsiteX2" fmla="*/ 285 w 581501"/>
                <a:gd name="connsiteY2" fmla="*/ 0 h 1230820"/>
                <a:gd name="connsiteX3" fmla="*/ 581501 w 581501"/>
                <a:gd name="connsiteY3" fmla="*/ 0 h 1230820"/>
                <a:gd name="connsiteX4" fmla="*/ 581501 w 581501"/>
                <a:gd name="connsiteY4" fmla="*/ 1230821 h 12308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81501" h="1230820">
                  <a:moveTo>
                    <a:pt x="581501" y="1230821"/>
                  </a:moveTo>
                  <a:lnTo>
                    <a:pt x="0" y="667"/>
                  </a:lnTo>
                  <a:lnTo>
                    <a:pt x="285" y="0"/>
                  </a:lnTo>
                  <a:lnTo>
                    <a:pt x="581501" y="0"/>
                  </a:lnTo>
                  <a:lnTo>
                    <a:pt x="581501" y="1230821"/>
                  </a:lnTo>
                </a:path>
              </a:pathLst>
            </a:custGeom>
            <a:solidFill>
              <a:schemeClr val="accent3"/>
            </a:solidFill>
            <a:ln w="9525" cap="flat">
              <a:noFill/>
              <a:prstDash val="solid"/>
              <a:miter/>
            </a:ln>
          </p:spPr>
          <p:txBody>
            <a:bodyPr rtlCol="0" anchor="ctr"/>
            <a:lstStyle/>
            <a:p>
              <a:endParaRPr lang="en-AU"/>
            </a:p>
          </p:txBody>
        </p:sp>
        <p:sp>
          <p:nvSpPr>
            <p:cNvPr id="27" name="Freeform: Shape 26">
              <a:extLst>
                <a:ext uri="{FF2B5EF4-FFF2-40B4-BE49-F238E27FC236}">
                  <a16:creationId xmlns:a16="http://schemas.microsoft.com/office/drawing/2014/main" id="{2EAC6CC1-3715-4F76-A231-55D7381ECFDB}"/>
                </a:ext>
              </a:extLst>
            </p:cNvPr>
            <p:cNvSpPr/>
            <p:nvPr/>
          </p:nvSpPr>
          <p:spPr>
            <a:xfrm>
              <a:off x="1514475" y="4151756"/>
              <a:ext cx="9167717" cy="1850993"/>
            </a:xfrm>
            <a:custGeom>
              <a:avLst/>
              <a:gdLst>
                <a:gd name="connsiteX0" fmla="*/ 8415338 w 9167717"/>
                <a:gd name="connsiteY0" fmla="*/ 1590484 h 1850993"/>
                <a:gd name="connsiteX1" fmla="*/ 0 w 9167717"/>
                <a:gd name="connsiteY1" fmla="*/ 1590484 h 1850993"/>
                <a:gd name="connsiteX2" fmla="*/ 0 w 9167717"/>
                <a:gd name="connsiteY2" fmla="*/ 1850993 h 1850993"/>
                <a:gd name="connsiteX3" fmla="*/ 8292180 w 9167717"/>
                <a:gd name="connsiteY3" fmla="*/ 1850993 h 1850993"/>
                <a:gd name="connsiteX4" fmla="*/ 9162479 w 9167717"/>
                <a:gd name="connsiteY4" fmla="*/ 1850993 h 1850993"/>
                <a:gd name="connsiteX5" fmla="*/ 9167717 w 9167717"/>
                <a:gd name="connsiteY5" fmla="*/ 1850993 h 1850993"/>
                <a:gd name="connsiteX6" fmla="*/ 9167717 w 9167717"/>
                <a:gd name="connsiteY6" fmla="*/ 0 h 18509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67717" h="1850993">
                  <a:moveTo>
                    <a:pt x="8415338" y="1590484"/>
                  </a:moveTo>
                  <a:lnTo>
                    <a:pt x="0" y="1590484"/>
                  </a:lnTo>
                  <a:lnTo>
                    <a:pt x="0" y="1850993"/>
                  </a:lnTo>
                  <a:lnTo>
                    <a:pt x="8292180" y="1850993"/>
                  </a:lnTo>
                  <a:lnTo>
                    <a:pt x="9162479" y="1850993"/>
                  </a:lnTo>
                  <a:lnTo>
                    <a:pt x="9167717" y="1850993"/>
                  </a:lnTo>
                  <a:lnTo>
                    <a:pt x="9167717" y="0"/>
                  </a:lnTo>
                  <a:close/>
                </a:path>
              </a:pathLst>
            </a:custGeom>
            <a:solidFill>
              <a:schemeClr val="tx1"/>
            </a:solidFill>
            <a:ln w="9525" cap="flat">
              <a:noFill/>
              <a:prstDash val="solid"/>
              <a:miter/>
            </a:ln>
          </p:spPr>
          <p:txBody>
            <a:bodyPr rtlCol="0" anchor="ctr"/>
            <a:lstStyle/>
            <a:p>
              <a:endParaRPr lang="en-AU"/>
            </a:p>
          </p:txBody>
        </p:sp>
      </p:grpSp>
      <p:sp>
        <p:nvSpPr>
          <p:cNvPr id="2" name="Title 1">
            <a:extLst>
              <a:ext uri="{FF2B5EF4-FFF2-40B4-BE49-F238E27FC236}">
                <a16:creationId xmlns:a16="http://schemas.microsoft.com/office/drawing/2014/main" id="{83415515-D108-4D4E-BF02-8148CBA06DA3}"/>
              </a:ext>
            </a:extLst>
          </p:cNvPr>
          <p:cNvSpPr>
            <a:spLocks noGrp="1"/>
          </p:cNvSpPr>
          <p:nvPr>
            <p:ph type="title" hasCustomPrompt="1"/>
          </p:nvPr>
        </p:nvSpPr>
        <p:spPr>
          <a:xfrm>
            <a:off x="704850" y="657225"/>
            <a:ext cx="9608074" cy="1034638"/>
          </a:xfrm>
          <a:prstGeom prst="rect">
            <a:avLst/>
          </a:prstGeom>
        </p:spPr>
        <p:txBody>
          <a:bodyPr lIns="36000" rIns="36000" anchor="b" anchorCtr="0">
            <a:noAutofit/>
          </a:bodyPr>
          <a:lstStyle>
            <a:lvl1pPr>
              <a:defRPr sz="3400"/>
            </a:lvl1pPr>
          </a:lstStyle>
          <a:p>
            <a:r>
              <a:rPr lang="en-US"/>
              <a:t>Slide title</a:t>
            </a:r>
            <a:endParaRPr lang="en-AU"/>
          </a:p>
        </p:txBody>
      </p:sp>
      <p:sp>
        <p:nvSpPr>
          <p:cNvPr id="6" name="Slide Number Placeholder 5">
            <a:extLst>
              <a:ext uri="{FF2B5EF4-FFF2-40B4-BE49-F238E27FC236}">
                <a16:creationId xmlns:a16="http://schemas.microsoft.com/office/drawing/2014/main" id="{132E2B67-1FAD-4EAE-9FBE-AAB807B78C25}"/>
              </a:ext>
            </a:extLst>
          </p:cNvPr>
          <p:cNvSpPr>
            <a:spLocks noGrp="1"/>
          </p:cNvSpPr>
          <p:nvPr>
            <p:ph type="sldNum" sz="quarter" idx="12"/>
          </p:nvPr>
        </p:nvSpPr>
        <p:spPr/>
        <p:txBody>
          <a:bodyPr/>
          <a:lstStyle/>
          <a:p>
            <a:fld id="{E4E047A3-478C-4E7E-BF3D-3786245819C0}" type="slidenum">
              <a:rPr lang="en-AU" smtClean="0"/>
              <a:t>‹#›</a:t>
            </a:fld>
            <a:endParaRPr lang="en-AU"/>
          </a:p>
        </p:txBody>
      </p:sp>
      <p:sp>
        <p:nvSpPr>
          <p:cNvPr id="12" name="Content Placeholder 2">
            <a:extLst>
              <a:ext uri="{FF2B5EF4-FFF2-40B4-BE49-F238E27FC236}">
                <a16:creationId xmlns:a16="http://schemas.microsoft.com/office/drawing/2014/main" id="{7BA5743C-1194-4E5A-83BC-F788204446E0}"/>
              </a:ext>
            </a:extLst>
          </p:cNvPr>
          <p:cNvSpPr>
            <a:spLocks noGrp="1"/>
          </p:cNvSpPr>
          <p:nvPr>
            <p:ph idx="1" hasCustomPrompt="1"/>
          </p:nvPr>
        </p:nvSpPr>
        <p:spPr>
          <a:xfrm>
            <a:off x="704850" y="2168525"/>
            <a:ext cx="9589220" cy="4008437"/>
          </a:xfrm>
        </p:spPr>
        <p:txBody>
          <a:bodyPr lIns="36000" rIns="36000"/>
          <a:lstStyle>
            <a:lvl3pPr>
              <a:spcBef>
                <a:spcPts val="300"/>
              </a:spcBef>
              <a:defRPr/>
            </a:lvl3pPr>
            <a:lvl4pPr>
              <a:spcBef>
                <a:spcPts val="300"/>
              </a:spcBef>
              <a:defRPr/>
            </a:lvl4pPr>
          </a:lstStyle>
          <a:p>
            <a:pPr lvl="0"/>
            <a:r>
              <a:rPr lang="en-US"/>
              <a:t>Heading text</a:t>
            </a:r>
          </a:p>
          <a:p>
            <a:pPr lvl="1"/>
            <a:r>
              <a:rPr lang="en-US"/>
              <a:t>Body text</a:t>
            </a:r>
          </a:p>
          <a:p>
            <a:pPr lvl="2"/>
            <a:r>
              <a:rPr lang="en-US"/>
              <a:t>Bullet text</a:t>
            </a:r>
          </a:p>
          <a:p>
            <a:pPr lvl="3"/>
            <a:r>
              <a:rPr lang="en-US"/>
              <a:t>Dash text</a:t>
            </a:r>
          </a:p>
        </p:txBody>
      </p:sp>
    </p:spTree>
    <p:extLst>
      <p:ext uri="{BB962C8B-B14F-4D97-AF65-F5344CB8AC3E}">
        <p14:creationId xmlns:p14="http://schemas.microsoft.com/office/powerpoint/2010/main" val="4269850510"/>
      </p:ext>
    </p:extLst>
  </p:cSld>
  <p:clrMapOvr>
    <a:masterClrMapping/>
  </p:clrMapOvr>
  <p:extLst>
    <p:ext uri="{DCECCB84-F9BA-43D5-87BE-67443E8EF086}">
      <p15:sldGuideLst xmlns:p15="http://schemas.microsoft.com/office/powerpoint/2012/main">
        <p15:guide id="1" orient="horz" pos="414"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nd two content">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7BE28359-EFEF-4F91-B42A-F4131A6CE277}"/>
              </a:ext>
            </a:extLst>
          </p:cNvPr>
          <p:cNvSpPr/>
          <p:nvPr/>
        </p:nvSpPr>
        <p:spPr>
          <a:xfrm>
            <a:off x="0" y="4410319"/>
            <a:ext cx="12191239" cy="2462860"/>
          </a:xfrm>
          <a:custGeom>
            <a:avLst/>
            <a:gdLst>
              <a:gd name="connsiteX0" fmla="*/ 8410099 w 9162478"/>
              <a:gd name="connsiteY0" fmla="*/ 1590484 h 1850993"/>
              <a:gd name="connsiteX1" fmla="*/ 0 w 9162478"/>
              <a:gd name="connsiteY1" fmla="*/ 1590484 h 1850993"/>
              <a:gd name="connsiteX2" fmla="*/ 0 w 9162478"/>
              <a:gd name="connsiteY2" fmla="*/ 1850993 h 1850993"/>
              <a:gd name="connsiteX3" fmla="*/ 8286941 w 9162478"/>
              <a:gd name="connsiteY3" fmla="*/ 1850993 h 1850993"/>
              <a:gd name="connsiteX4" fmla="*/ 9162479 w 9162478"/>
              <a:gd name="connsiteY4" fmla="*/ 1850993 h 1850993"/>
              <a:gd name="connsiteX5" fmla="*/ 9162479 w 9162478"/>
              <a:gd name="connsiteY5" fmla="*/ 1590484 h 1850993"/>
              <a:gd name="connsiteX6" fmla="*/ 9162479 w 9162478"/>
              <a:gd name="connsiteY6" fmla="*/ 0 h 18509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62478" h="1850993">
                <a:moveTo>
                  <a:pt x="8410099" y="1590484"/>
                </a:moveTo>
                <a:lnTo>
                  <a:pt x="0" y="1590484"/>
                </a:lnTo>
                <a:lnTo>
                  <a:pt x="0" y="1850993"/>
                </a:lnTo>
                <a:lnTo>
                  <a:pt x="8286941" y="1850993"/>
                </a:lnTo>
                <a:lnTo>
                  <a:pt x="9162479" y="1850993"/>
                </a:lnTo>
                <a:lnTo>
                  <a:pt x="9162479" y="1590484"/>
                </a:lnTo>
                <a:lnTo>
                  <a:pt x="9162479" y="0"/>
                </a:lnTo>
                <a:close/>
              </a:path>
            </a:pathLst>
          </a:custGeom>
          <a:solidFill>
            <a:schemeClr val="tx1"/>
          </a:solidFill>
          <a:ln w="9525" cap="flat">
            <a:noFill/>
            <a:prstDash val="solid"/>
            <a:miter/>
          </a:ln>
        </p:spPr>
        <p:txBody>
          <a:bodyPr rtlCol="0" anchor="ctr"/>
          <a:lstStyle/>
          <a:p>
            <a:endParaRPr lang="en-AU"/>
          </a:p>
        </p:txBody>
      </p:sp>
      <p:sp>
        <p:nvSpPr>
          <p:cNvPr id="6" name="Slide Number Placeholder 5">
            <a:extLst>
              <a:ext uri="{FF2B5EF4-FFF2-40B4-BE49-F238E27FC236}">
                <a16:creationId xmlns:a16="http://schemas.microsoft.com/office/drawing/2014/main" id="{132E2B67-1FAD-4EAE-9FBE-AAB807B78C25}"/>
              </a:ext>
            </a:extLst>
          </p:cNvPr>
          <p:cNvSpPr>
            <a:spLocks noGrp="1"/>
          </p:cNvSpPr>
          <p:nvPr>
            <p:ph type="sldNum" sz="quarter" idx="12"/>
          </p:nvPr>
        </p:nvSpPr>
        <p:spPr/>
        <p:txBody>
          <a:bodyPr/>
          <a:lstStyle/>
          <a:p>
            <a:fld id="{E4E047A3-478C-4E7E-BF3D-3786245819C0}" type="slidenum">
              <a:rPr lang="en-AU" smtClean="0"/>
              <a:t>‹#›</a:t>
            </a:fld>
            <a:endParaRPr lang="en-AU"/>
          </a:p>
        </p:txBody>
      </p:sp>
      <p:cxnSp>
        <p:nvCxnSpPr>
          <p:cNvPr id="11" name="Straight Connector 10">
            <a:extLst>
              <a:ext uri="{FF2B5EF4-FFF2-40B4-BE49-F238E27FC236}">
                <a16:creationId xmlns:a16="http://schemas.microsoft.com/office/drawing/2014/main" id="{357022B9-7162-4B04-A12C-17F4D14BA406}"/>
              </a:ext>
            </a:extLst>
          </p:cNvPr>
          <p:cNvCxnSpPr/>
          <p:nvPr userDrawn="1"/>
        </p:nvCxnSpPr>
        <p:spPr>
          <a:xfrm>
            <a:off x="734289" y="1831975"/>
            <a:ext cx="1285875" cy="0"/>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3" name="Title 1">
            <a:extLst>
              <a:ext uri="{FF2B5EF4-FFF2-40B4-BE49-F238E27FC236}">
                <a16:creationId xmlns:a16="http://schemas.microsoft.com/office/drawing/2014/main" id="{50EEF6D6-3CE4-4311-BC49-A7C2ABD42379}"/>
              </a:ext>
            </a:extLst>
          </p:cNvPr>
          <p:cNvSpPr>
            <a:spLocks noGrp="1"/>
          </p:cNvSpPr>
          <p:nvPr>
            <p:ph type="title" hasCustomPrompt="1"/>
          </p:nvPr>
        </p:nvSpPr>
        <p:spPr>
          <a:xfrm>
            <a:off x="704850" y="657225"/>
            <a:ext cx="10515600" cy="1034638"/>
          </a:xfrm>
          <a:prstGeom prst="rect">
            <a:avLst/>
          </a:prstGeom>
        </p:spPr>
        <p:txBody>
          <a:bodyPr lIns="36000" rIns="36000" anchor="b" anchorCtr="0">
            <a:noAutofit/>
          </a:bodyPr>
          <a:lstStyle>
            <a:lvl1pPr>
              <a:defRPr sz="3400"/>
            </a:lvl1pPr>
          </a:lstStyle>
          <a:p>
            <a:r>
              <a:rPr lang="en-US"/>
              <a:t>Slide title</a:t>
            </a:r>
            <a:endParaRPr lang="en-AU"/>
          </a:p>
        </p:txBody>
      </p:sp>
      <p:sp>
        <p:nvSpPr>
          <p:cNvPr id="14" name="Content Placeholder 2">
            <a:extLst>
              <a:ext uri="{FF2B5EF4-FFF2-40B4-BE49-F238E27FC236}">
                <a16:creationId xmlns:a16="http://schemas.microsoft.com/office/drawing/2014/main" id="{9D8C1D86-51F1-4107-845F-FB555F05FADF}"/>
              </a:ext>
            </a:extLst>
          </p:cNvPr>
          <p:cNvSpPr>
            <a:spLocks noGrp="1"/>
          </p:cNvSpPr>
          <p:nvPr>
            <p:ph idx="1" hasCustomPrompt="1"/>
          </p:nvPr>
        </p:nvSpPr>
        <p:spPr>
          <a:xfrm>
            <a:off x="704850" y="2168525"/>
            <a:ext cx="5177476" cy="4008437"/>
          </a:xfrm>
        </p:spPr>
        <p:txBody>
          <a:bodyPr lIns="36000" rIns="36000"/>
          <a:lstStyle>
            <a:lvl3pPr>
              <a:spcBef>
                <a:spcPts val="300"/>
              </a:spcBef>
              <a:defRPr/>
            </a:lvl3pPr>
            <a:lvl4pPr>
              <a:spcBef>
                <a:spcPts val="300"/>
              </a:spcBef>
              <a:defRPr/>
            </a:lvl4pPr>
          </a:lstStyle>
          <a:p>
            <a:pPr lvl="0"/>
            <a:r>
              <a:rPr lang="en-US"/>
              <a:t>Heading text</a:t>
            </a:r>
          </a:p>
          <a:p>
            <a:pPr lvl="1"/>
            <a:r>
              <a:rPr lang="en-US"/>
              <a:t>Body text</a:t>
            </a:r>
          </a:p>
          <a:p>
            <a:pPr lvl="2"/>
            <a:r>
              <a:rPr lang="en-US"/>
              <a:t>Bullet text</a:t>
            </a:r>
          </a:p>
          <a:p>
            <a:pPr lvl="3"/>
            <a:r>
              <a:rPr lang="en-US"/>
              <a:t>Dash text</a:t>
            </a:r>
          </a:p>
        </p:txBody>
      </p:sp>
      <p:sp>
        <p:nvSpPr>
          <p:cNvPr id="7" name="Content Placeholder 2">
            <a:extLst>
              <a:ext uri="{FF2B5EF4-FFF2-40B4-BE49-F238E27FC236}">
                <a16:creationId xmlns:a16="http://schemas.microsoft.com/office/drawing/2014/main" id="{2A8C3F9D-414A-4713-817D-AEFBEB4FAFFE}"/>
              </a:ext>
            </a:extLst>
          </p:cNvPr>
          <p:cNvSpPr>
            <a:spLocks noGrp="1"/>
          </p:cNvSpPr>
          <p:nvPr>
            <p:ph idx="13" hasCustomPrompt="1"/>
          </p:nvPr>
        </p:nvSpPr>
        <p:spPr>
          <a:xfrm>
            <a:off x="6041992" y="2168525"/>
            <a:ext cx="5177476" cy="4008437"/>
          </a:xfrm>
        </p:spPr>
        <p:txBody>
          <a:bodyPr lIns="36000" rIns="36000"/>
          <a:lstStyle>
            <a:lvl3pPr>
              <a:spcBef>
                <a:spcPts val="300"/>
              </a:spcBef>
              <a:defRPr/>
            </a:lvl3pPr>
            <a:lvl4pPr>
              <a:spcBef>
                <a:spcPts val="300"/>
              </a:spcBef>
              <a:defRPr/>
            </a:lvl4pPr>
          </a:lstStyle>
          <a:p>
            <a:pPr lvl="0"/>
            <a:r>
              <a:rPr lang="en-US"/>
              <a:t>Heading text</a:t>
            </a:r>
          </a:p>
          <a:p>
            <a:pPr lvl="1"/>
            <a:r>
              <a:rPr lang="en-US"/>
              <a:t>Body text</a:t>
            </a:r>
          </a:p>
          <a:p>
            <a:pPr lvl="2"/>
            <a:r>
              <a:rPr lang="en-US"/>
              <a:t>Bullet text</a:t>
            </a:r>
          </a:p>
          <a:p>
            <a:pPr lvl="3"/>
            <a:r>
              <a:rPr lang="en-US"/>
              <a:t>Dash text</a:t>
            </a:r>
          </a:p>
        </p:txBody>
      </p:sp>
    </p:spTree>
    <p:extLst>
      <p:ext uri="{BB962C8B-B14F-4D97-AF65-F5344CB8AC3E}">
        <p14:creationId xmlns:p14="http://schemas.microsoft.com/office/powerpoint/2010/main" val="32412645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6" name="Title Placeholder 25">
            <a:extLst>
              <a:ext uri="{FF2B5EF4-FFF2-40B4-BE49-F238E27FC236}">
                <a16:creationId xmlns:a16="http://schemas.microsoft.com/office/drawing/2014/main" id="{FA145450-FC32-4A90-A66E-73F80D53AA31}"/>
              </a:ext>
            </a:extLst>
          </p:cNvPr>
          <p:cNvSpPr>
            <a:spLocks noGrp="1"/>
          </p:cNvSpPr>
          <p:nvPr>
            <p:ph type="title"/>
          </p:nvPr>
        </p:nvSpPr>
        <p:spPr>
          <a:xfrm>
            <a:off x="695324" y="657225"/>
            <a:ext cx="10463211" cy="1042988"/>
          </a:xfrm>
          <a:prstGeom prst="rect">
            <a:avLst/>
          </a:prstGeom>
        </p:spPr>
        <p:txBody>
          <a:bodyPr vert="horz" lIns="91440" tIns="45720" rIns="91440" bIns="45720" rtlCol="0" anchor="b" anchorCtr="0">
            <a:noAutofit/>
          </a:bodyPr>
          <a:lstStyle/>
          <a:p>
            <a:r>
              <a:rPr lang="en-US"/>
              <a:t>Slide title</a:t>
            </a:r>
            <a:endParaRPr lang="en-AU"/>
          </a:p>
        </p:txBody>
      </p:sp>
      <p:sp>
        <p:nvSpPr>
          <p:cNvPr id="3" name="Text Placeholder 2">
            <a:extLst>
              <a:ext uri="{FF2B5EF4-FFF2-40B4-BE49-F238E27FC236}">
                <a16:creationId xmlns:a16="http://schemas.microsoft.com/office/drawing/2014/main" id="{C0CFC412-4506-441D-B6E4-5DAD3D8FC259}"/>
              </a:ext>
            </a:extLst>
          </p:cNvPr>
          <p:cNvSpPr>
            <a:spLocks noGrp="1"/>
          </p:cNvSpPr>
          <p:nvPr>
            <p:ph type="body" idx="1"/>
          </p:nvPr>
        </p:nvSpPr>
        <p:spPr>
          <a:xfrm>
            <a:off x="695324" y="2168525"/>
            <a:ext cx="10410825" cy="4034312"/>
          </a:xfrm>
          <a:prstGeom prst="rect">
            <a:avLst/>
          </a:prstGeom>
        </p:spPr>
        <p:txBody>
          <a:bodyPr vert="horz" lIns="91440" tIns="45720" rIns="91440" bIns="45720" rtlCol="0">
            <a:noAutofit/>
          </a:bodyPr>
          <a:lstStyle/>
          <a:p>
            <a:pPr lvl="0"/>
            <a:endParaRPr lang="en-US"/>
          </a:p>
        </p:txBody>
      </p:sp>
      <p:sp>
        <p:nvSpPr>
          <p:cNvPr id="6" name="Slide Number Placeholder 5">
            <a:extLst>
              <a:ext uri="{FF2B5EF4-FFF2-40B4-BE49-F238E27FC236}">
                <a16:creationId xmlns:a16="http://schemas.microsoft.com/office/drawing/2014/main" id="{F0E0C251-DDB3-465E-9BED-B0BCB0A674D2}"/>
              </a:ext>
            </a:extLst>
          </p:cNvPr>
          <p:cNvSpPr>
            <a:spLocks noGrp="1"/>
          </p:cNvSpPr>
          <p:nvPr>
            <p:ph type="sldNum" sz="quarter" idx="4"/>
          </p:nvPr>
        </p:nvSpPr>
        <p:spPr>
          <a:xfrm>
            <a:off x="11496675" y="6157617"/>
            <a:ext cx="441063" cy="365125"/>
          </a:xfrm>
          <a:prstGeom prst="rect">
            <a:avLst/>
          </a:prstGeom>
        </p:spPr>
        <p:txBody>
          <a:bodyPr vert="horz" lIns="91440" tIns="45720" rIns="91440" bIns="45720" rtlCol="0" anchor="ctr"/>
          <a:lstStyle>
            <a:lvl1pPr algn="r">
              <a:defRPr sz="1200">
                <a:solidFill>
                  <a:schemeClr val="bg1"/>
                </a:solidFill>
              </a:defRPr>
            </a:lvl1pPr>
          </a:lstStyle>
          <a:p>
            <a:fld id="{E4E047A3-478C-4E7E-BF3D-3786245819C0}" type="slidenum">
              <a:rPr lang="en-AU" smtClean="0"/>
              <a:pPr/>
              <a:t>‹#›</a:t>
            </a:fld>
            <a:endParaRPr lang="en-AU"/>
          </a:p>
        </p:txBody>
      </p:sp>
      <p:sp>
        <p:nvSpPr>
          <p:cNvPr id="4" name="MSIPCMContentMarking" descr="{&quot;HashCode&quot;:-1267603503,&quot;Placement&quot;:&quot;Footer&quot;,&quot;Top&quot;:517.997253,&quot;Left&quot;:0.0,&quot;SlideWidth&quot;:960,&quot;SlideHeight&quot;:540}">
            <a:extLst>
              <a:ext uri="{FF2B5EF4-FFF2-40B4-BE49-F238E27FC236}">
                <a16:creationId xmlns:a16="http://schemas.microsoft.com/office/drawing/2014/main" id="{E00625AF-52A1-49F4-8A77-5672E2E1BEB8}"/>
              </a:ext>
            </a:extLst>
          </p:cNvPr>
          <p:cNvSpPr txBox="1"/>
          <p:nvPr userDrawn="1"/>
        </p:nvSpPr>
        <p:spPr>
          <a:xfrm>
            <a:off x="0" y="6578565"/>
            <a:ext cx="798171" cy="279435"/>
          </a:xfrm>
          <a:prstGeom prst="rect">
            <a:avLst/>
          </a:prstGeom>
          <a:noFill/>
        </p:spPr>
        <p:txBody>
          <a:bodyPr vert="horz" wrap="square" lIns="0" tIns="0" rIns="0" bIns="0" rtlCol="0" anchor="ctr" anchorCtr="1">
            <a:spAutoFit/>
          </a:bodyPr>
          <a:lstStyle/>
          <a:p>
            <a:pPr algn="l">
              <a:spcBef>
                <a:spcPts val="0"/>
              </a:spcBef>
              <a:spcAft>
                <a:spcPts val="0"/>
              </a:spcAft>
            </a:pPr>
            <a:r>
              <a:rPr lang="en-AU" sz="1100">
                <a:solidFill>
                  <a:srgbClr val="000000"/>
                </a:solidFill>
                <a:latin typeface="Calibri" panose="020F0502020204030204" pitchFamily="34" charset="0"/>
              </a:rPr>
              <a:t>OFFICIAL</a:t>
            </a:r>
          </a:p>
        </p:txBody>
      </p:sp>
    </p:spTree>
    <p:extLst>
      <p:ext uri="{BB962C8B-B14F-4D97-AF65-F5344CB8AC3E}">
        <p14:creationId xmlns:p14="http://schemas.microsoft.com/office/powerpoint/2010/main" val="3618090355"/>
      </p:ext>
    </p:extLst>
  </p:cSld>
  <p:clrMap bg1="lt1" tx1="dk1" bg2="lt2" tx2="dk2" accent1="accent1" accent2="accent2" accent3="accent3" accent4="accent4" accent5="accent5" accent6="accent6" hlink="hlink" folHlink="folHlink"/>
  <p:sldLayoutIdLst>
    <p:sldLayoutId id="2147483649" r:id="rId1"/>
    <p:sldLayoutId id="2147483663" r:id="rId2"/>
    <p:sldLayoutId id="2147483667" r:id="rId3"/>
    <p:sldLayoutId id="2147483651" r:id="rId4"/>
    <p:sldLayoutId id="2147483664" r:id="rId5"/>
    <p:sldLayoutId id="2147483662" r:id="rId6"/>
    <p:sldLayoutId id="2147483661" r:id="rId7"/>
    <p:sldLayoutId id="2147483650" r:id="rId8"/>
    <p:sldLayoutId id="2147483670" r:id="rId9"/>
    <p:sldLayoutId id="2147483660" r:id="rId10"/>
    <p:sldLayoutId id="2147483654" r:id="rId11"/>
    <p:sldLayoutId id="2147483666" r:id="rId12"/>
    <p:sldLayoutId id="2147483668" r:id="rId13"/>
    <p:sldLayoutId id="2147483665" r:id="rId14"/>
    <p:sldLayoutId id="2147483657" r:id="rId15"/>
    <p:sldLayoutId id="2147483669" r:id="rId16"/>
  </p:sldLayoutIdLst>
  <p:txStyles>
    <p:titleStyle>
      <a:lvl1pPr algn="l" defTabSz="914400" rtl="0" eaLnBrk="1" latinLnBrk="0" hangingPunct="1">
        <a:lnSpc>
          <a:spcPct val="90000"/>
        </a:lnSpc>
        <a:spcBef>
          <a:spcPct val="0"/>
        </a:spcBef>
        <a:buNone/>
        <a:defRPr sz="3400" kern="1200">
          <a:solidFill>
            <a:schemeClr val="tx1"/>
          </a:solidFill>
          <a:latin typeface="+mj-lt"/>
          <a:ea typeface="+mj-ea"/>
          <a:cs typeface="+mj-cs"/>
        </a:defRPr>
      </a:lvl1pPr>
    </p:titleStyle>
    <p:bodyStyle>
      <a:lvl1pPr marL="0" indent="0" algn="l" defTabSz="914400" rtl="0" eaLnBrk="1" latinLnBrk="0" hangingPunct="1">
        <a:lnSpc>
          <a:spcPct val="100000"/>
        </a:lnSpc>
        <a:spcBef>
          <a:spcPts val="1000"/>
        </a:spcBef>
        <a:buClr>
          <a:schemeClr val="accent1"/>
        </a:buClr>
        <a:buFont typeface="Arial" panose="020B0604020202020204" pitchFamily="34" charset="0"/>
        <a:buNone/>
        <a:defRPr lang="en-AU" sz="2600" b="0" i="0" kern="1200" smtClean="0">
          <a:solidFill>
            <a:schemeClr val="tx1"/>
          </a:solidFill>
          <a:effectLst/>
          <a:latin typeface="+mj-lt"/>
          <a:ea typeface="+mn-ea"/>
          <a:cs typeface="+mn-cs"/>
        </a:defRPr>
      </a:lvl1pPr>
      <a:lvl2pPr marL="0" indent="0" algn="l" defTabSz="914400" rtl="0" eaLnBrk="1" latinLnBrk="0" hangingPunct="1">
        <a:lnSpc>
          <a:spcPct val="100000"/>
        </a:lnSpc>
        <a:spcBef>
          <a:spcPts val="600"/>
        </a:spcBef>
        <a:buClr>
          <a:schemeClr val="accent1"/>
        </a:buClr>
        <a:buFont typeface="Arial" panose="020B0604020202020204" pitchFamily="34" charset="0"/>
        <a:buNone/>
        <a:defRPr sz="2400" kern="1200">
          <a:solidFill>
            <a:schemeClr val="tx1"/>
          </a:solidFill>
          <a:latin typeface="+mn-lt"/>
          <a:ea typeface="+mn-ea"/>
          <a:cs typeface="+mn-cs"/>
        </a:defRPr>
      </a:lvl2pPr>
      <a:lvl3pPr marL="358775" indent="-358775" algn="l" defTabSz="914400" rtl="0" eaLnBrk="1" latinLnBrk="0" hangingPunct="1">
        <a:lnSpc>
          <a:spcPct val="100000"/>
        </a:lnSpc>
        <a:spcBef>
          <a:spcPts val="500"/>
        </a:spcBef>
        <a:buClr>
          <a:schemeClr val="tx1"/>
        </a:buClr>
        <a:buFont typeface="Arial" panose="020B0604020202020204" pitchFamily="34" charset="0"/>
        <a:buChar char="•"/>
        <a:defRPr sz="2200" kern="1200">
          <a:solidFill>
            <a:schemeClr val="tx1"/>
          </a:solidFill>
          <a:latin typeface="+mn-lt"/>
          <a:ea typeface="+mn-ea"/>
          <a:cs typeface="+mn-cs"/>
        </a:defRPr>
      </a:lvl3pPr>
      <a:lvl4pPr marL="715963" indent="-312738" algn="l" defTabSz="914400" rtl="0" eaLnBrk="1" latinLnBrk="0" hangingPunct="1">
        <a:lnSpc>
          <a:spcPct val="90000"/>
        </a:lnSpc>
        <a:spcBef>
          <a:spcPts val="500"/>
        </a:spcBef>
        <a:buClr>
          <a:schemeClr val="tx1"/>
        </a:buClr>
        <a:buFont typeface="VIC" panose="00000500000000000000" pitchFamily="50" charset="0"/>
        <a:buChar char="−"/>
        <a:defRPr sz="22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438" userDrawn="1">
          <p15:clr>
            <a:srgbClr val="F26B43"/>
          </p15:clr>
        </p15:guide>
        <p15:guide id="2" orient="horz" pos="414" userDrawn="1">
          <p15:clr>
            <a:srgbClr val="F26B43"/>
          </p15:clr>
        </p15:guide>
        <p15:guide id="3" orient="horz" pos="1071" userDrawn="1">
          <p15:clr>
            <a:srgbClr val="F26B43"/>
          </p15:clr>
        </p15:guide>
        <p15:guide id="4" orient="horz" pos="1366" userDrawn="1">
          <p15:clr>
            <a:srgbClr val="F26B43"/>
          </p15:clr>
        </p15:guide>
        <p15:guide id="5" orient="horz" pos="2160" userDrawn="1">
          <p15:clr>
            <a:srgbClr val="F26B43"/>
          </p15:clr>
        </p15:guide>
        <p15:guide id="6" orient="horz" pos="3135" userDrawn="1">
          <p15:clr>
            <a:srgbClr val="F26B43"/>
          </p15:clr>
        </p15:guide>
        <p15:guide id="7" pos="937" userDrawn="1">
          <p15:clr>
            <a:srgbClr val="F26B43"/>
          </p15:clr>
        </p15:guide>
        <p15:guide id="8" pos="4543" userDrawn="1">
          <p15:clr>
            <a:srgbClr val="F26B43"/>
          </p15:clr>
        </p15:guide>
        <p15:guide id="9" orient="horz" pos="3906"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a:extLst>
              <a:ext uri="{FF2B5EF4-FFF2-40B4-BE49-F238E27FC236}">
                <a16:creationId xmlns:a16="http://schemas.microsoft.com/office/drawing/2014/main" id="{3BA381ED-A2BE-44D1-80B5-21DB5AD23348}"/>
              </a:ext>
            </a:extLst>
          </p:cNvPr>
          <p:cNvSpPr>
            <a:spLocks noGrp="1"/>
          </p:cNvSpPr>
          <p:nvPr>
            <p:ph type="ctrTitle"/>
          </p:nvPr>
        </p:nvSpPr>
        <p:spPr>
          <a:xfrm>
            <a:off x="0" y="2266583"/>
            <a:ext cx="7324430" cy="836758"/>
          </a:xfrm>
        </p:spPr>
        <p:txBody>
          <a:bodyPr anchor="ctr"/>
          <a:lstStyle/>
          <a:p>
            <a:r>
              <a:rPr lang="en-AU" sz="2800"/>
              <a:t>2023-24 Whole of Victorian Government </a:t>
            </a:r>
            <a:br>
              <a:rPr lang="en-AU" sz="3200"/>
            </a:br>
            <a:r>
              <a:rPr lang="en-AU" sz="2400"/>
              <a:t>Financial Management Compliance Outcomes </a:t>
            </a:r>
            <a:endParaRPr lang="en-AU" sz="3200"/>
          </a:p>
        </p:txBody>
      </p:sp>
      <p:sp>
        <p:nvSpPr>
          <p:cNvPr id="16" name="Subtitle 15">
            <a:extLst>
              <a:ext uri="{FF2B5EF4-FFF2-40B4-BE49-F238E27FC236}">
                <a16:creationId xmlns:a16="http://schemas.microsoft.com/office/drawing/2014/main" id="{D1D9E0AD-D66E-49CF-BEF5-315BF871E2DB}"/>
              </a:ext>
            </a:extLst>
          </p:cNvPr>
          <p:cNvSpPr>
            <a:spLocks noGrp="1"/>
          </p:cNvSpPr>
          <p:nvPr>
            <p:ph type="subTitle" idx="1"/>
          </p:nvPr>
        </p:nvSpPr>
        <p:spPr>
          <a:xfrm>
            <a:off x="984738" y="4973937"/>
            <a:ext cx="6339693" cy="1256153"/>
          </a:xfrm>
        </p:spPr>
        <p:txBody>
          <a:bodyPr/>
          <a:lstStyle/>
          <a:p>
            <a:r>
              <a:rPr lang="en-AU" sz="1400">
                <a:latin typeface="+mn-lt"/>
              </a:rPr>
              <a:t>Prepared in accordance with the Standing Directions </a:t>
            </a:r>
            <a:r>
              <a:rPr lang="en-US" sz="1400">
                <a:latin typeface="+mn-lt"/>
              </a:rPr>
              <a:t>issued </a:t>
            </a:r>
            <a:br>
              <a:rPr lang="en-US" sz="1400">
                <a:latin typeface="+mn-lt"/>
              </a:rPr>
            </a:br>
            <a:r>
              <a:rPr lang="en-US" sz="1400">
                <a:latin typeface="+mn-lt"/>
              </a:rPr>
              <a:t>under the </a:t>
            </a:r>
            <a:r>
              <a:rPr lang="en-US" sz="1400" i="1">
                <a:latin typeface="+mn-lt"/>
              </a:rPr>
              <a:t>Financial Management Act 1994</a:t>
            </a:r>
            <a:r>
              <a:rPr lang="en-AU" sz="1400">
                <a:latin typeface="+mn-lt"/>
              </a:rPr>
              <a:t>, Instruction 5.1</a:t>
            </a:r>
          </a:p>
          <a:p>
            <a:endParaRPr lang="en-AU"/>
          </a:p>
          <a:p>
            <a:endParaRPr lang="en-AU"/>
          </a:p>
        </p:txBody>
      </p:sp>
      <p:sp>
        <p:nvSpPr>
          <p:cNvPr id="17" name="Text Placeholder 16">
            <a:extLst>
              <a:ext uri="{FF2B5EF4-FFF2-40B4-BE49-F238E27FC236}">
                <a16:creationId xmlns:a16="http://schemas.microsoft.com/office/drawing/2014/main" id="{954CC896-A5C4-4E40-A4ED-33C190A3C9EF}"/>
              </a:ext>
            </a:extLst>
          </p:cNvPr>
          <p:cNvSpPr>
            <a:spLocks noGrp="1"/>
          </p:cNvSpPr>
          <p:nvPr>
            <p:ph type="body" sz="quarter" idx="13"/>
          </p:nvPr>
        </p:nvSpPr>
        <p:spPr>
          <a:xfrm>
            <a:off x="1487487" y="1052382"/>
            <a:ext cx="5836943" cy="664994"/>
          </a:xfrm>
        </p:spPr>
        <p:txBody>
          <a:bodyPr/>
          <a:lstStyle/>
          <a:p>
            <a:r>
              <a:rPr lang="en-AU"/>
              <a:t>JULY 2025</a:t>
            </a:r>
          </a:p>
        </p:txBody>
      </p:sp>
      <p:sp>
        <p:nvSpPr>
          <p:cNvPr id="18" name="Text Placeholder 17">
            <a:extLst>
              <a:ext uri="{FF2B5EF4-FFF2-40B4-BE49-F238E27FC236}">
                <a16:creationId xmlns:a16="http://schemas.microsoft.com/office/drawing/2014/main" id="{C23C116B-2F4A-4516-B937-1C3E9235E780}"/>
              </a:ext>
            </a:extLst>
          </p:cNvPr>
          <p:cNvSpPr>
            <a:spLocks noGrp="1"/>
          </p:cNvSpPr>
          <p:nvPr>
            <p:ph type="body" sz="quarter" idx="14"/>
          </p:nvPr>
        </p:nvSpPr>
        <p:spPr>
          <a:xfrm>
            <a:off x="576775" y="3184352"/>
            <a:ext cx="6747655" cy="673376"/>
          </a:xfrm>
        </p:spPr>
        <p:txBody>
          <a:bodyPr/>
          <a:lstStyle/>
          <a:p>
            <a:r>
              <a:rPr lang="en-AU" sz="1800"/>
              <a:t>Effective financial governance and resource management</a:t>
            </a:r>
          </a:p>
          <a:p>
            <a:endParaRPr lang="en-AU"/>
          </a:p>
        </p:txBody>
      </p:sp>
    </p:spTree>
    <p:extLst>
      <p:ext uri="{BB962C8B-B14F-4D97-AF65-F5344CB8AC3E}">
        <p14:creationId xmlns:p14="http://schemas.microsoft.com/office/powerpoint/2010/main" val="24440138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90D5BB-95FE-6CE8-084B-C04AEAC6FAC2}"/>
            </a:ext>
          </a:extLst>
        </p:cNvPr>
        <p:cNvGrpSpPr/>
        <p:nvPr/>
      </p:nvGrpSpPr>
      <p:grpSpPr>
        <a:xfrm>
          <a:off x="0" y="0"/>
          <a:ext cx="0" cy="0"/>
          <a:chOff x="0" y="0"/>
          <a:chExt cx="0" cy="0"/>
        </a:xfrm>
      </p:grpSpPr>
      <p:sp>
        <p:nvSpPr>
          <p:cNvPr id="15" name="Slide Number Placeholder 14">
            <a:extLst>
              <a:ext uri="{FF2B5EF4-FFF2-40B4-BE49-F238E27FC236}">
                <a16:creationId xmlns:a16="http://schemas.microsoft.com/office/drawing/2014/main" id="{F7BE39CF-2D48-8FE1-19C8-7A8CEEFA376A}"/>
              </a:ext>
            </a:extLst>
          </p:cNvPr>
          <p:cNvSpPr>
            <a:spLocks noGrp="1"/>
          </p:cNvSpPr>
          <p:nvPr>
            <p:ph type="sldNum" sz="quarter" idx="12"/>
          </p:nvPr>
        </p:nvSpPr>
        <p:spPr>
          <a:xfrm>
            <a:off x="11496675" y="6157617"/>
            <a:ext cx="441063" cy="365125"/>
          </a:xfrm>
        </p:spPr>
        <p:txBody>
          <a:bodyPr/>
          <a:lstStyle/>
          <a:p>
            <a:fld id="{E4E047A3-478C-4E7E-BF3D-3786245819C0}" type="slidenum">
              <a:rPr lang="en-AU" smtClean="0"/>
              <a:pPr/>
              <a:t>10</a:t>
            </a:fld>
            <a:endParaRPr lang="en-AU"/>
          </a:p>
        </p:txBody>
      </p:sp>
      <p:sp>
        <p:nvSpPr>
          <p:cNvPr id="2" name="Title 1">
            <a:extLst>
              <a:ext uri="{FF2B5EF4-FFF2-40B4-BE49-F238E27FC236}">
                <a16:creationId xmlns:a16="http://schemas.microsoft.com/office/drawing/2014/main" id="{19848953-0093-9D81-5136-6FC14AE51045}"/>
              </a:ext>
            </a:extLst>
          </p:cNvPr>
          <p:cNvSpPr>
            <a:spLocks noGrp="1"/>
          </p:cNvSpPr>
          <p:nvPr>
            <p:ph type="title"/>
          </p:nvPr>
        </p:nvSpPr>
        <p:spPr>
          <a:xfrm>
            <a:off x="704850" y="657225"/>
            <a:ext cx="10515600" cy="1034638"/>
          </a:xfrm>
        </p:spPr>
        <p:txBody>
          <a:bodyPr/>
          <a:lstStyle/>
          <a:p>
            <a:r>
              <a:rPr lang="en-AU" sz="3200"/>
              <a:t>Compliance reporting and focus going forward</a:t>
            </a:r>
          </a:p>
        </p:txBody>
      </p:sp>
      <p:sp>
        <p:nvSpPr>
          <p:cNvPr id="3" name="Content Placeholder 2">
            <a:extLst>
              <a:ext uri="{FF2B5EF4-FFF2-40B4-BE49-F238E27FC236}">
                <a16:creationId xmlns:a16="http://schemas.microsoft.com/office/drawing/2014/main" id="{E9455CCF-9B1A-FF58-1ECA-5CA896506048}"/>
              </a:ext>
            </a:extLst>
          </p:cNvPr>
          <p:cNvSpPr>
            <a:spLocks noGrp="1"/>
          </p:cNvSpPr>
          <p:nvPr>
            <p:ph idx="1"/>
          </p:nvPr>
        </p:nvSpPr>
        <p:spPr>
          <a:xfrm>
            <a:off x="3129280" y="1813782"/>
            <a:ext cx="8280400" cy="4658137"/>
          </a:xfrm>
        </p:spPr>
        <p:txBody>
          <a:bodyPr vert="horz" lIns="36000" tIns="45720" rIns="36000" bIns="45720" rtlCol="0" anchor="t">
            <a:noAutofit/>
          </a:bodyPr>
          <a:lstStyle/>
          <a:p>
            <a:pPr marL="177800" lvl="1" indent="-177800">
              <a:spcBef>
                <a:spcPts val="0"/>
              </a:spcBef>
              <a:spcAft>
                <a:spcPts val="300"/>
              </a:spcAft>
            </a:pPr>
            <a:r>
              <a:rPr lang="en-AU" sz="1200">
                <a:solidFill>
                  <a:schemeClr val="accent3"/>
                </a:solidFill>
                <a:latin typeface="+mj-lt"/>
              </a:rPr>
              <a:t>Areas for focus for the 2024-25 reporting and attestation year</a:t>
            </a:r>
          </a:p>
          <a:p>
            <a:pPr marL="177800" lvl="2" indent="-177800">
              <a:spcBef>
                <a:spcPts val="0"/>
              </a:spcBef>
              <a:spcAft>
                <a:spcPts val="400"/>
              </a:spcAft>
            </a:pPr>
            <a:r>
              <a:rPr lang="en-AU" sz="1100"/>
              <a:t>Continue to prioritise resolution of deficiencies with the SD requirements and the more detailed Frameworks, including asset management, procurement, risk and resource management, including financial sustainability and contract management.</a:t>
            </a:r>
          </a:p>
          <a:p>
            <a:pPr marL="177800" lvl="2" indent="-177800">
              <a:spcBef>
                <a:spcPts val="0"/>
              </a:spcBef>
              <a:spcAft>
                <a:spcPts val="400"/>
              </a:spcAft>
            </a:pPr>
            <a:r>
              <a:rPr lang="en-AU" sz="1100"/>
              <a:t>Regular monitoring of identified compliance risks to ensure appropriate remedial and mitigation actions take place.</a:t>
            </a:r>
          </a:p>
          <a:p>
            <a:pPr marL="177800" lvl="2" indent="-177800">
              <a:spcBef>
                <a:spcPts val="0"/>
              </a:spcBef>
              <a:spcAft>
                <a:spcPts val="400"/>
              </a:spcAft>
            </a:pPr>
            <a:r>
              <a:rPr lang="en-AU" sz="1100"/>
              <a:t>Ongoing monitoring of the veracity of evidence supporting compliance with the Standing Directions.</a:t>
            </a:r>
          </a:p>
          <a:p>
            <a:pPr marL="177800" lvl="2" indent="-177800">
              <a:spcBef>
                <a:spcPts val="0"/>
              </a:spcBef>
              <a:spcAft>
                <a:spcPts val="400"/>
              </a:spcAft>
            </a:pPr>
            <a:r>
              <a:rPr lang="en-AU" sz="1100"/>
              <a:t>Prompt reporting of significant or systemic fraud, corruption and other losses, in accordance with mandated requirements.</a:t>
            </a:r>
          </a:p>
          <a:p>
            <a:pPr marL="177800" lvl="2" indent="-177800">
              <a:spcBef>
                <a:spcPts val="0"/>
              </a:spcBef>
              <a:spcAft>
                <a:spcPts val="400"/>
              </a:spcAft>
            </a:pPr>
            <a:r>
              <a:rPr lang="en-AU" sz="1100"/>
              <a:t>DTF will continue to work with departments in identifying ways to better support agencies in meeting their compliance and reporting obligations.</a:t>
            </a:r>
          </a:p>
          <a:p>
            <a:pPr marL="177800" lvl="1" indent="-177800">
              <a:spcBef>
                <a:spcPts val="900"/>
              </a:spcBef>
              <a:spcAft>
                <a:spcPts val="300"/>
              </a:spcAft>
            </a:pPr>
            <a:r>
              <a:rPr lang="en-AU" sz="1200">
                <a:solidFill>
                  <a:schemeClr val="accent3"/>
                </a:solidFill>
                <a:latin typeface="+mj-lt"/>
              </a:rPr>
              <a:t>Building a culture of continuous compliance improvement</a:t>
            </a:r>
          </a:p>
          <a:p>
            <a:pPr marL="177800" lvl="2" indent="-177800">
              <a:spcBef>
                <a:spcPts val="0"/>
              </a:spcBef>
              <a:spcAft>
                <a:spcPts val="400"/>
              </a:spcAft>
            </a:pPr>
            <a:r>
              <a:rPr lang="en-AU" sz="1100"/>
              <a:t>Activities such as the establishment of communities of practice across and within departments, various sector or topic forums and the provision of guidance has helped build a culture of sharing better practices across government.</a:t>
            </a:r>
          </a:p>
          <a:p>
            <a:pPr marL="177800" lvl="2" indent="-177800">
              <a:spcBef>
                <a:spcPts val="0"/>
              </a:spcBef>
              <a:spcAft>
                <a:spcPts val="400"/>
              </a:spcAft>
            </a:pPr>
            <a:r>
              <a:rPr lang="en-AU" sz="1100"/>
              <a:t>Departments and agencies are committed to developing and maintaining robust systems, and to identify other opportunities to improve compliance in the future.</a:t>
            </a:r>
          </a:p>
          <a:p>
            <a:pPr marL="177800" lvl="2" indent="-177800">
              <a:spcBef>
                <a:spcPts val="0"/>
              </a:spcBef>
              <a:spcAft>
                <a:spcPts val="400"/>
              </a:spcAft>
            </a:pPr>
            <a:r>
              <a:rPr lang="en-AU" sz="1100"/>
              <a:t>DTF/DGS teams will continue to engage and communicate with agency stakeholders, to allow agencies to better understand the requirements set out in the key financial management frameworks.</a:t>
            </a:r>
          </a:p>
          <a:p>
            <a:pPr marL="177800" lvl="2" indent="-177800">
              <a:spcBef>
                <a:spcPts val="0"/>
              </a:spcBef>
              <a:spcAft>
                <a:spcPts val="400"/>
              </a:spcAft>
            </a:pPr>
            <a:r>
              <a:rPr lang="en-AU" sz="1100"/>
              <a:t>The Victorian Auditor-General’s Office (VAGO) has recently made recommendations focusing on financial reporting and sustainability, State significant risk management and fraud controls for procurement activities during 2023-24. VAGO is currently reviewing the implementation of departmental savings and efficiencies, health procurement and infrastructure cyber-security.</a:t>
            </a:r>
          </a:p>
          <a:p>
            <a:pPr marL="177800" lvl="2" indent="-177800">
              <a:spcBef>
                <a:spcPts val="0"/>
              </a:spcBef>
              <a:spcAft>
                <a:spcPts val="400"/>
              </a:spcAft>
            </a:pPr>
            <a:r>
              <a:rPr lang="en-AU" sz="1100"/>
              <a:t>DTF will review any findings and recommendations with implications for whole of government framework requirements and processes and to improve areas of compliance identified as needing further attention.</a:t>
            </a:r>
          </a:p>
        </p:txBody>
      </p:sp>
      <p:sp>
        <p:nvSpPr>
          <p:cNvPr id="6" name="Content Placeholder 8">
            <a:extLst>
              <a:ext uri="{FF2B5EF4-FFF2-40B4-BE49-F238E27FC236}">
                <a16:creationId xmlns:a16="http://schemas.microsoft.com/office/drawing/2014/main" id="{743086D4-500A-45A2-8A28-53ACFE17C11B}"/>
              </a:ext>
            </a:extLst>
          </p:cNvPr>
          <p:cNvSpPr txBox="1">
            <a:spLocks/>
          </p:cNvSpPr>
          <p:nvPr/>
        </p:nvSpPr>
        <p:spPr>
          <a:xfrm>
            <a:off x="666242" y="1976121"/>
            <a:ext cx="2264284" cy="4460240"/>
          </a:xfrm>
          <a:prstGeom prst="roundRect">
            <a:avLst>
              <a:gd name="adj" fmla="val 9233"/>
            </a:avLst>
          </a:prstGeom>
          <a:solidFill>
            <a:schemeClr val="bg2">
              <a:lumMod val="20000"/>
              <a:lumOff val="80000"/>
            </a:schemeClr>
          </a:solidFill>
          <a:ln w="12700">
            <a:solidFill>
              <a:schemeClr val="accent1"/>
            </a:solidFill>
          </a:ln>
        </p:spPr>
        <p:txBody>
          <a:bodyPr vert="horz" lIns="36000" tIns="45720" rIns="36000" bIns="45720" rtlCol="0" anchor="ctr">
            <a:noAutofit/>
          </a:bodyPr>
          <a:lstStyle>
            <a:lvl1pPr marL="0" indent="0" algn="l" defTabSz="914400" rtl="0" eaLnBrk="1" latinLnBrk="0" hangingPunct="1">
              <a:lnSpc>
                <a:spcPct val="100000"/>
              </a:lnSpc>
              <a:spcBef>
                <a:spcPts val="1000"/>
              </a:spcBef>
              <a:buClr>
                <a:schemeClr val="accent1"/>
              </a:buClr>
              <a:buFont typeface="Arial" panose="020B0604020202020204" pitchFamily="34" charset="0"/>
              <a:buNone/>
              <a:defRPr lang="en-AU" sz="2600" b="0" i="0" kern="1200" smtClean="0">
                <a:solidFill>
                  <a:schemeClr val="tx1"/>
                </a:solidFill>
                <a:effectLst/>
                <a:latin typeface="+mj-lt"/>
                <a:ea typeface="+mn-ea"/>
                <a:cs typeface="+mn-cs"/>
              </a:defRPr>
            </a:lvl1pPr>
            <a:lvl2pPr marL="0" indent="0" algn="l" defTabSz="914400" rtl="0" eaLnBrk="1" latinLnBrk="0" hangingPunct="1">
              <a:lnSpc>
                <a:spcPct val="100000"/>
              </a:lnSpc>
              <a:spcBef>
                <a:spcPts val="600"/>
              </a:spcBef>
              <a:buClr>
                <a:schemeClr val="accent1"/>
              </a:buClr>
              <a:buFont typeface="Arial" panose="020B0604020202020204" pitchFamily="34" charset="0"/>
              <a:buNone/>
              <a:defRPr sz="2400" kern="1200">
                <a:solidFill>
                  <a:schemeClr val="tx1"/>
                </a:solidFill>
                <a:latin typeface="+mn-lt"/>
                <a:ea typeface="+mn-ea"/>
                <a:cs typeface="+mn-cs"/>
              </a:defRPr>
            </a:lvl2pPr>
            <a:lvl3pPr marL="358775" indent="-358775" algn="l" defTabSz="914400" rtl="0" eaLnBrk="1" latinLnBrk="0" hangingPunct="1">
              <a:lnSpc>
                <a:spcPct val="100000"/>
              </a:lnSpc>
              <a:spcBef>
                <a:spcPts val="300"/>
              </a:spcBef>
              <a:buClr>
                <a:schemeClr val="tx1"/>
              </a:buClr>
              <a:buFont typeface="Arial" panose="020B0604020202020204" pitchFamily="34" charset="0"/>
              <a:buChar char="•"/>
              <a:defRPr sz="2200" kern="1200">
                <a:solidFill>
                  <a:schemeClr val="tx1"/>
                </a:solidFill>
                <a:latin typeface="+mn-lt"/>
                <a:ea typeface="+mn-ea"/>
                <a:cs typeface="+mn-cs"/>
              </a:defRPr>
            </a:lvl3pPr>
            <a:lvl4pPr marL="715963" indent="-312738" algn="l" defTabSz="914400" rtl="0" eaLnBrk="1" latinLnBrk="0" hangingPunct="1">
              <a:lnSpc>
                <a:spcPct val="90000"/>
              </a:lnSpc>
              <a:spcBef>
                <a:spcPts val="300"/>
              </a:spcBef>
              <a:buClr>
                <a:schemeClr val="tx1"/>
              </a:buClr>
              <a:buFont typeface="VIC" panose="00000500000000000000" pitchFamily="50" charset="0"/>
              <a:buChar char="−"/>
              <a:defRPr sz="22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80975" lvl="2" indent="-180975">
              <a:spcBef>
                <a:spcPts val="0"/>
              </a:spcBef>
              <a:spcAft>
                <a:spcPts val="300"/>
              </a:spcAft>
            </a:pPr>
            <a:r>
              <a:rPr lang="en-AU" sz="1100"/>
              <a:t>Financial management attestation statements of compliance with the Standing Directions and Instructions are included in annual reports from the 2017-18 year onward.</a:t>
            </a:r>
          </a:p>
          <a:p>
            <a:pPr marL="180975" lvl="2" indent="-180975">
              <a:spcBef>
                <a:spcPts val="0"/>
              </a:spcBef>
              <a:spcAft>
                <a:spcPts val="300"/>
              </a:spcAft>
            </a:pPr>
            <a:r>
              <a:rPr lang="en-AU" sz="1100"/>
              <a:t>Detailed internal reporting continues to assist agencies to identify and rectify specific compliance matters.</a:t>
            </a:r>
          </a:p>
          <a:p>
            <a:pPr marL="180975" lvl="2" indent="-180975">
              <a:spcBef>
                <a:spcPts val="0"/>
              </a:spcBef>
              <a:spcAft>
                <a:spcPts val="300"/>
              </a:spcAft>
            </a:pPr>
            <a:r>
              <a:rPr lang="en-AU" sz="1100"/>
              <a:t>Departments and agencies continue to work towards resolving existing compliance issues.</a:t>
            </a:r>
          </a:p>
          <a:p>
            <a:pPr marL="180975" lvl="2" indent="-180975">
              <a:spcBef>
                <a:spcPts val="0"/>
              </a:spcBef>
              <a:spcAft>
                <a:spcPts val="300"/>
              </a:spcAft>
            </a:pPr>
            <a:r>
              <a:rPr lang="en-AU" sz="1100"/>
              <a:t>There has been increased focus on sharing better practices across government.</a:t>
            </a:r>
          </a:p>
          <a:p>
            <a:pPr marL="180975" lvl="2" indent="-180975">
              <a:spcBef>
                <a:spcPts val="0"/>
              </a:spcBef>
              <a:spcAft>
                <a:spcPts val="300"/>
              </a:spcAft>
            </a:pPr>
            <a:r>
              <a:rPr lang="en-AU" sz="1100"/>
              <a:t>Assessing VAGO findings and recommendations for continuous improvement to the VPS financial management framework.</a:t>
            </a:r>
          </a:p>
        </p:txBody>
      </p:sp>
    </p:spTree>
    <p:extLst>
      <p:ext uri="{BB962C8B-B14F-4D97-AF65-F5344CB8AC3E}">
        <p14:creationId xmlns:p14="http://schemas.microsoft.com/office/powerpoint/2010/main" val="21472342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B580C2-B06B-8D8E-B579-A5BD5AA88E20}"/>
            </a:ext>
          </a:extLst>
        </p:cNvPr>
        <p:cNvGrpSpPr/>
        <p:nvPr/>
      </p:nvGrpSpPr>
      <p:grpSpPr>
        <a:xfrm>
          <a:off x="0" y="0"/>
          <a:ext cx="0" cy="0"/>
          <a:chOff x="0" y="0"/>
          <a:chExt cx="0" cy="0"/>
        </a:xfrm>
      </p:grpSpPr>
      <p:sp>
        <p:nvSpPr>
          <p:cNvPr id="15" name="Slide Number Placeholder 14">
            <a:extLst>
              <a:ext uri="{FF2B5EF4-FFF2-40B4-BE49-F238E27FC236}">
                <a16:creationId xmlns:a16="http://schemas.microsoft.com/office/drawing/2014/main" id="{6F43A131-7F34-D1ED-2946-46F5A4E86715}"/>
              </a:ext>
            </a:extLst>
          </p:cNvPr>
          <p:cNvSpPr>
            <a:spLocks noGrp="1"/>
          </p:cNvSpPr>
          <p:nvPr>
            <p:ph type="sldNum" sz="quarter" idx="12"/>
          </p:nvPr>
        </p:nvSpPr>
        <p:spPr>
          <a:xfrm>
            <a:off x="11496675" y="6157617"/>
            <a:ext cx="441063" cy="365125"/>
          </a:xfrm>
        </p:spPr>
        <p:txBody>
          <a:bodyPr/>
          <a:lstStyle/>
          <a:p>
            <a:fld id="{E4E047A3-478C-4E7E-BF3D-3786245819C0}" type="slidenum">
              <a:rPr lang="en-AU" smtClean="0"/>
              <a:pPr/>
              <a:t>11</a:t>
            </a:fld>
            <a:endParaRPr lang="en-AU"/>
          </a:p>
        </p:txBody>
      </p:sp>
      <p:sp>
        <p:nvSpPr>
          <p:cNvPr id="2" name="Title 1">
            <a:extLst>
              <a:ext uri="{FF2B5EF4-FFF2-40B4-BE49-F238E27FC236}">
                <a16:creationId xmlns:a16="http://schemas.microsoft.com/office/drawing/2014/main" id="{C5719BEE-9FA4-564F-138F-4DB75579CBF4}"/>
              </a:ext>
            </a:extLst>
          </p:cNvPr>
          <p:cNvSpPr>
            <a:spLocks noGrp="1"/>
          </p:cNvSpPr>
          <p:nvPr>
            <p:ph type="title"/>
          </p:nvPr>
        </p:nvSpPr>
        <p:spPr>
          <a:xfrm>
            <a:off x="704850" y="657225"/>
            <a:ext cx="10515600" cy="1034638"/>
          </a:xfrm>
        </p:spPr>
        <p:txBody>
          <a:bodyPr/>
          <a:lstStyle/>
          <a:p>
            <a:r>
              <a:rPr lang="en-AU" sz="3200"/>
              <a:t>Strategies for improving future compliance</a:t>
            </a:r>
          </a:p>
        </p:txBody>
      </p:sp>
      <p:sp>
        <p:nvSpPr>
          <p:cNvPr id="6" name="Content Placeholder 8">
            <a:extLst>
              <a:ext uri="{FF2B5EF4-FFF2-40B4-BE49-F238E27FC236}">
                <a16:creationId xmlns:a16="http://schemas.microsoft.com/office/drawing/2014/main" id="{E0F82922-44B6-F66E-7810-8E89CBF9174F}"/>
              </a:ext>
            </a:extLst>
          </p:cNvPr>
          <p:cNvSpPr txBox="1">
            <a:spLocks/>
          </p:cNvSpPr>
          <p:nvPr/>
        </p:nvSpPr>
        <p:spPr>
          <a:xfrm>
            <a:off x="666241" y="2254945"/>
            <a:ext cx="3084725" cy="2154495"/>
          </a:xfrm>
          <a:prstGeom prst="roundRect">
            <a:avLst>
              <a:gd name="adj" fmla="val 9233"/>
            </a:avLst>
          </a:prstGeom>
          <a:solidFill>
            <a:schemeClr val="bg2">
              <a:lumMod val="20000"/>
              <a:lumOff val="80000"/>
            </a:schemeClr>
          </a:solidFill>
          <a:ln w="12700">
            <a:solidFill>
              <a:schemeClr val="accent1"/>
            </a:solidFill>
          </a:ln>
        </p:spPr>
        <p:txBody>
          <a:bodyPr vert="horz" lIns="36000" tIns="45720" rIns="36000" bIns="45720" rtlCol="0" anchor="ctr">
            <a:noAutofit/>
          </a:bodyPr>
          <a:lstStyle>
            <a:lvl1pPr marL="0" indent="0" algn="l" defTabSz="914400" rtl="0" eaLnBrk="1" latinLnBrk="0" hangingPunct="1">
              <a:lnSpc>
                <a:spcPct val="100000"/>
              </a:lnSpc>
              <a:spcBef>
                <a:spcPts val="1000"/>
              </a:spcBef>
              <a:buClr>
                <a:schemeClr val="accent1"/>
              </a:buClr>
              <a:buFont typeface="Arial" panose="020B0604020202020204" pitchFamily="34" charset="0"/>
              <a:buNone/>
              <a:defRPr lang="en-AU" sz="2600" b="0" i="0" kern="1200" smtClean="0">
                <a:solidFill>
                  <a:schemeClr val="tx1"/>
                </a:solidFill>
                <a:effectLst/>
                <a:latin typeface="+mj-lt"/>
                <a:ea typeface="+mn-ea"/>
                <a:cs typeface="+mn-cs"/>
              </a:defRPr>
            </a:lvl1pPr>
            <a:lvl2pPr marL="0" indent="0" algn="l" defTabSz="914400" rtl="0" eaLnBrk="1" latinLnBrk="0" hangingPunct="1">
              <a:lnSpc>
                <a:spcPct val="100000"/>
              </a:lnSpc>
              <a:spcBef>
                <a:spcPts val="600"/>
              </a:spcBef>
              <a:buClr>
                <a:schemeClr val="accent1"/>
              </a:buClr>
              <a:buFont typeface="Arial" panose="020B0604020202020204" pitchFamily="34" charset="0"/>
              <a:buNone/>
              <a:defRPr sz="2400" kern="1200">
                <a:solidFill>
                  <a:schemeClr val="tx1"/>
                </a:solidFill>
                <a:latin typeface="+mn-lt"/>
                <a:ea typeface="+mn-ea"/>
                <a:cs typeface="+mn-cs"/>
              </a:defRPr>
            </a:lvl2pPr>
            <a:lvl3pPr marL="358775" indent="-358775" algn="l" defTabSz="914400" rtl="0" eaLnBrk="1" latinLnBrk="0" hangingPunct="1">
              <a:lnSpc>
                <a:spcPct val="100000"/>
              </a:lnSpc>
              <a:spcBef>
                <a:spcPts val="300"/>
              </a:spcBef>
              <a:buClr>
                <a:schemeClr val="tx1"/>
              </a:buClr>
              <a:buFont typeface="Arial" panose="020B0604020202020204" pitchFamily="34" charset="0"/>
              <a:buChar char="•"/>
              <a:defRPr sz="2200" kern="1200">
                <a:solidFill>
                  <a:schemeClr val="tx1"/>
                </a:solidFill>
                <a:latin typeface="+mn-lt"/>
                <a:ea typeface="+mn-ea"/>
                <a:cs typeface="+mn-cs"/>
              </a:defRPr>
            </a:lvl3pPr>
            <a:lvl4pPr marL="715963" indent="-312738" algn="l" defTabSz="914400" rtl="0" eaLnBrk="1" latinLnBrk="0" hangingPunct="1">
              <a:lnSpc>
                <a:spcPct val="90000"/>
              </a:lnSpc>
              <a:spcBef>
                <a:spcPts val="300"/>
              </a:spcBef>
              <a:buClr>
                <a:schemeClr val="tx1"/>
              </a:buClr>
              <a:buFont typeface="VIC" panose="00000500000000000000" pitchFamily="50" charset="0"/>
              <a:buChar char="−"/>
              <a:defRPr sz="22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80975" lvl="2" indent="-180975">
              <a:spcAft>
                <a:spcPts val="300"/>
              </a:spcAft>
            </a:pPr>
            <a:r>
              <a:rPr lang="en-AU" sz="1200"/>
              <a:t>Reported compliance deficiencies are supported by portfolio department and agency rectification strategies, ensuring issues are resolved in a timely manner.</a:t>
            </a:r>
          </a:p>
          <a:p>
            <a:pPr marL="180975" lvl="2" indent="-180975">
              <a:spcAft>
                <a:spcPts val="300"/>
              </a:spcAft>
            </a:pPr>
            <a:r>
              <a:rPr lang="en-AU" sz="1200"/>
              <a:t>Improved financial sustainability reporting and monitoring continues to be a focus for DTF, portfolio departments and agencies.</a:t>
            </a:r>
          </a:p>
        </p:txBody>
      </p:sp>
      <p:sp>
        <p:nvSpPr>
          <p:cNvPr id="9" name="Content Placeholder 2">
            <a:extLst>
              <a:ext uri="{FF2B5EF4-FFF2-40B4-BE49-F238E27FC236}">
                <a16:creationId xmlns:a16="http://schemas.microsoft.com/office/drawing/2014/main" id="{1D984F7E-C730-7C73-E2A8-D6BDEDEB42AF}"/>
              </a:ext>
            </a:extLst>
          </p:cNvPr>
          <p:cNvSpPr>
            <a:spLocks noGrp="1"/>
          </p:cNvSpPr>
          <p:nvPr>
            <p:ph idx="1"/>
          </p:nvPr>
        </p:nvSpPr>
        <p:spPr>
          <a:xfrm>
            <a:off x="4166056" y="2168525"/>
            <a:ext cx="6369865" cy="4008438"/>
          </a:xfrm>
        </p:spPr>
        <p:txBody>
          <a:bodyPr vert="horz" lIns="36000" tIns="45720" rIns="36000" bIns="45720" rtlCol="0" anchor="t">
            <a:noAutofit/>
          </a:bodyPr>
          <a:lstStyle/>
          <a:p>
            <a:pPr marL="177800" lvl="1" indent="-177800">
              <a:spcBef>
                <a:spcPts val="0"/>
              </a:spcBef>
              <a:spcAft>
                <a:spcPts val="600"/>
              </a:spcAft>
            </a:pPr>
            <a:r>
              <a:rPr lang="en-AU" sz="1300">
                <a:solidFill>
                  <a:schemeClr val="accent3"/>
                </a:solidFill>
                <a:latin typeface="+mj-lt"/>
              </a:rPr>
              <a:t>Rectification</a:t>
            </a:r>
          </a:p>
          <a:p>
            <a:pPr marL="177800" lvl="2" indent="-177800">
              <a:spcBef>
                <a:spcPts val="0"/>
              </a:spcBef>
              <a:spcAft>
                <a:spcPts val="600"/>
              </a:spcAft>
            </a:pPr>
            <a:r>
              <a:rPr lang="en-AU" sz="1200"/>
              <a:t>Departments and agencies with reported compliance deficiencies will work to resolve these.</a:t>
            </a:r>
          </a:p>
          <a:p>
            <a:pPr marL="177800" lvl="2" indent="-177800">
              <a:spcBef>
                <a:spcPts val="0"/>
              </a:spcBef>
              <a:spcAft>
                <a:spcPts val="600"/>
              </a:spcAft>
            </a:pPr>
            <a:r>
              <a:rPr lang="en-AU" sz="1200"/>
              <a:t>Compliance with the larger, more detailed Frameworks and newer requirements, including asset management accountability, public construction accountability and supply policies in the procurement of goods and services, still requires work to achieve implementation maturity. These will continue to be a focus in the current year and the next. Departments have a responsibility to work with and support their portfolio agencies.</a:t>
            </a:r>
          </a:p>
          <a:p>
            <a:pPr marL="177800" lvl="2" indent="-177800">
              <a:spcBef>
                <a:spcPts val="0"/>
              </a:spcBef>
              <a:spcAft>
                <a:spcPts val="600"/>
              </a:spcAft>
            </a:pPr>
            <a:r>
              <a:rPr lang="en-AU" sz="1200"/>
              <a:t>DTF/DGS continues to work with departments to embed good compliance and robust financial management practices and reporting across the VPS.</a:t>
            </a:r>
          </a:p>
        </p:txBody>
      </p:sp>
    </p:spTree>
    <p:extLst>
      <p:ext uri="{BB962C8B-B14F-4D97-AF65-F5344CB8AC3E}">
        <p14:creationId xmlns:p14="http://schemas.microsoft.com/office/powerpoint/2010/main" val="37364003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034589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0C0B3E-6824-D9A5-6A3C-8082FE9E28EE}"/>
            </a:ext>
          </a:extLst>
        </p:cNvPr>
        <p:cNvGrpSpPr/>
        <p:nvPr/>
      </p:nvGrpSpPr>
      <p:grpSpPr>
        <a:xfrm>
          <a:off x="0" y="0"/>
          <a:ext cx="0" cy="0"/>
          <a:chOff x="0" y="0"/>
          <a:chExt cx="0" cy="0"/>
        </a:xfrm>
      </p:grpSpPr>
      <p:sp>
        <p:nvSpPr>
          <p:cNvPr id="15" name="Slide Number Placeholder 14">
            <a:extLst>
              <a:ext uri="{FF2B5EF4-FFF2-40B4-BE49-F238E27FC236}">
                <a16:creationId xmlns:a16="http://schemas.microsoft.com/office/drawing/2014/main" id="{73B3DAE7-34CE-8F8B-3C7B-0CDA9B5BC7DC}"/>
              </a:ext>
            </a:extLst>
          </p:cNvPr>
          <p:cNvSpPr>
            <a:spLocks noGrp="1"/>
          </p:cNvSpPr>
          <p:nvPr>
            <p:ph type="sldNum" sz="quarter" idx="12"/>
          </p:nvPr>
        </p:nvSpPr>
        <p:spPr>
          <a:xfrm>
            <a:off x="11496675" y="6157617"/>
            <a:ext cx="441063" cy="365125"/>
          </a:xfrm>
        </p:spPr>
        <p:txBody>
          <a:bodyPr/>
          <a:lstStyle/>
          <a:p>
            <a:fld id="{E4E047A3-478C-4E7E-BF3D-3786245819C0}" type="slidenum">
              <a:rPr lang="en-AU" smtClean="0"/>
              <a:pPr/>
              <a:t>2</a:t>
            </a:fld>
            <a:endParaRPr lang="en-AU"/>
          </a:p>
        </p:txBody>
      </p:sp>
      <p:sp>
        <p:nvSpPr>
          <p:cNvPr id="2" name="Title 1">
            <a:extLst>
              <a:ext uri="{FF2B5EF4-FFF2-40B4-BE49-F238E27FC236}">
                <a16:creationId xmlns:a16="http://schemas.microsoft.com/office/drawing/2014/main" id="{1A8B7F88-2061-C1C9-AD05-3FF1F54D22E4}"/>
              </a:ext>
            </a:extLst>
          </p:cNvPr>
          <p:cNvSpPr>
            <a:spLocks noGrp="1"/>
          </p:cNvSpPr>
          <p:nvPr>
            <p:ph type="title"/>
          </p:nvPr>
        </p:nvSpPr>
        <p:spPr>
          <a:xfrm>
            <a:off x="704850" y="657225"/>
            <a:ext cx="10515600" cy="1034638"/>
          </a:xfrm>
        </p:spPr>
        <p:txBody>
          <a:bodyPr/>
          <a:lstStyle/>
          <a:p>
            <a:r>
              <a:rPr lang="en-AU" sz="3200"/>
              <a:t>Financial Management and Compliance Framework</a:t>
            </a:r>
          </a:p>
        </p:txBody>
      </p:sp>
      <p:sp>
        <p:nvSpPr>
          <p:cNvPr id="3" name="Content Placeholder 2">
            <a:extLst>
              <a:ext uri="{FF2B5EF4-FFF2-40B4-BE49-F238E27FC236}">
                <a16:creationId xmlns:a16="http://schemas.microsoft.com/office/drawing/2014/main" id="{4959387F-BAC3-7A6B-E1A4-7938AEDAE89E}"/>
              </a:ext>
            </a:extLst>
          </p:cNvPr>
          <p:cNvSpPr>
            <a:spLocks noGrp="1"/>
          </p:cNvSpPr>
          <p:nvPr>
            <p:ph idx="1"/>
          </p:nvPr>
        </p:nvSpPr>
        <p:spPr>
          <a:xfrm>
            <a:off x="4166056" y="2168525"/>
            <a:ext cx="7054394" cy="4008438"/>
          </a:xfrm>
        </p:spPr>
        <p:txBody>
          <a:bodyPr vert="horz" lIns="36000" tIns="45720" rIns="36000" bIns="45720" rtlCol="0" anchor="t">
            <a:noAutofit/>
          </a:bodyPr>
          <a:lstStyle/>
          <a:p>
            <a:pPr>
              <a:spcBef>
                <a:spcPts val="0"/>
              </a:spcBef>
            </a:pPr>
            <a:r>
              <a:rPr lang="en-AU" sz="1300">
                <a:solidFill>
                  <a:schemeClr val="accent3"/>
                </a:solidFill>
              </a:rPr>
              <a:t>Financial management and compliance framework in Victoria</a:t>
            </a:r>
          </a:p>
          <a:p>
            <a:pPr lvl="1"/>
            <a:r>
              <a:rPr lang="en-AU" sz="1200"/>
              <a:t>The Treasurer and Minister for Finance oversee Victoria's financial management framework.</a:t>
            </a:r>
          </a:p>
          <a:p>
            <a:pPr lvl="1"/>
            <a:r>
              <a:rPr lang="en-AU" sz="1200"/>
              <a:t>The </a:t>
            </a:r>
            <a:r>
              <a:rPr lang="en-AU" sz="1200" i="1"/>
              <a:t>Financial Management Act 1994 </a:t>
            </a:r>
            <a:r>
              <a:rPr lang="en-AU" sz="1200"/>
              <a:t>(FMA), Standing Directions (SDs), issued by the Minister for Finance, under section 8 of the FMA (Directions), DTF Instructions, and other mandated Government frameworks document the financial management obligations of Victorian Public Sector (VPS) agencies.</a:t>
            </a:r>
          </a:p>
          <a:p>
            <a:pPr lvl="1"/>
            <a:r>
              <a:rPr lang="en-AU" sz="1200"/>
              <a:t>These establish high standards for financial management, accountability, governance, performance, sustainability, compliance, and transparent reporting for departments and portfolio agencies.</a:t>
            </a:r>
          </a:p>
          <a:p>
            <a:pPr lvl="1"/>
            <a:r>
              <a:rPr lang="en-AU" sz="1200"/>
              <a:t>A strong financial management framework is vital for Victoria's Government to deliver services effectively to Victorians. Departments and agencies must:</a:t>
            </a:r>
          </a:p>
          <a:p>
            <a:pPr marL="182563" lvl="2" indent="-182563"/>
            <a:r>
              <a:rPr lang="en-AU" sz="1200"/>
              <a:t>deliver services and assets on time, within budget, and to standard</a:t>
            </a:r>
          </a:p>
          <a:p>
            <a:pPr marL="182563" lvl="2" indent="-182563"/>
            <a:r>
              <a:rPr lang="en-AU" sz="1200"/>
              <a:t>ensure transparency for tracking progress and enabling corrective actions</a:t>
            </a:r>
          </a:p>
          <a:p>
            <a:pPr marL="182563" lvl="2" indent="-182563"/>
            <a:r>
              <a:rPr lang="en-AU" sz="1200"/>
              <a:t>be accountable and mitigate financial and reputational risks.</a:t>
            </a:r>
          </a:p>
          <a:p>
            <a:pPr lvl="1"/>
            <a:r>
              <a:rPr lang="en-AU" sz="1200"/>
              <a:t>Poor financial management governance and failure to meet best practices set out in the Directions, Instructions and Frameworks risks poor decisions, inefficiencies, financial instability, fraud, and loss of public confidence.</a:t>
            </a:r>
          </a:p>
          <a:p>
            <a:pPr lvl="1"/>
            <a:endParaRPr lang="en-AU" sz="1200"/>
          </a:p>
        </p:txBody>
      </p:sp>
      <p:grpSp>
        <p:nvGrpSpPr>
          <p:cNvPr id="30" name="Group 29">
            <a:extLst>
              <a:ext uri="{FF2B5EF4-FFF2-40B4-BE49-F238E27FC236}">
                <a16:creationId xmlns:a16="http://schemas.microsoft.com/office/drawing/2014/main" id="{D1DD6F03-40D9-64A2-9A91-1E1BC8EC33FE}"/>
              </a:ext>
            </a:extLst>
          </p:cNvPr>
          <p:cNvGrpSpPr/>
          <p:nvPr/>
        </p:nvGrpSpPr>
        <p:grpSpPr>
          <a:xfrm>
            <a:off x="666241" y="2255621"/>
            <a:ext cx="3084725" cy="3078380"/>
            <a:chOff x="666241" y="2255621"/>
            <a:chExt cx="3084725" cy="3078380"/>
          </a:xfrm>
        </p:grpSpPr>
        <p:sp>
          <p:nvSpPr>
            <p:cNvPr id="6" name="Content Placeholder 8">
              <a:extLst>
                <a:ext uri="{FF2B5EF4-FFF2-40B4-BE49-F238E27FC236}">
                  <a16:creationId xmlns:a16="http://schemas.microsoft.com/office/drawing/2014/main" id="{A80C4F38-FF7A-A9FD-DD9F-4DEED90BF0E4}"/>
                </a:ext>
              </a:extLst>
            </p:cNvPr>
            <p:cNvSpPr txBox="1">
              <a:spLocks/>
            </p:cNvSpPr>
            <p:nvPr/>
          </p:nvSpPr>
          <p:spPr>
            <a:xfrm>
              <a:off x="666241" y="2255621"/>
              <a:ext cx="3084725" cy="3078380"/>
            </a:xfrm>
            <a:prstGeom prst="roundRect">
              <a:avLst>
                <a:gd name="adj" fmla="val 6646"/>
              </a:avLst>
            </a:prstGeom>
            <a:solidFill>
              <a:schemeClr val="bg2">
                <a:lumMod val="20000"/>
                <a:lumOff val="80000"/>
              </a:schemeClr>
            </a:solidFill>
            <a:ln w="12700">
              <a:solidFill>
                <a:schemeClr val="accent1"/>
              </a:solidFill>
            </a:ln>
          </p:spPr>
          <p:txBody>
            <a:bodyPr vert="horz" lIns="36000" tIns="45720" rIns="36000" bIns="45720" rtlCol="0">
              <a:noAutofit/>
            </a:bodyPr>
            <a:lstStyle>
              <a:lvl1pPr marL="0" indent="0" algn="l" defTabSz="914400" rtl="0" eaLnBrk="1" latinLnBrk="0" hangingPunct="1">
                <a:lnSpc>
                  <a:spcPct val="100000"/>
                </a:lnSpc>
                <a:spcBef>
                  <a:spcPts val="1000"/>
                </a:spcBef>
                <a:buClr>
                  <a:schemeClr val="accent1"/>
                </a:buClr>
                <a:buFont typeface="Arial" panose="020B0604020202020204" pitchFamily="34" charset="0"/>
                <a:buNone/>
                <a:defRPr lang="en-AU" sz="2600" b="0" i="0" kern="1200" smtClean="0">
                  <a:solidFill>
                    <a:schemeClr val="tx1"/>
                  </a:solidFill>
                  <a:effectLst/>
                  <a:latin typeface="+mj-lt"/>
                  <a:ea typeface="+mn-ea"/>
                  <a:cs typeface="+mn-cs"/>
                </a:defRPr>
              </a:lvl1pPr>
              <a:lvl2pPr marL="0" indent="0" algn="l" defTabSz="914400" rtl="0" eaLnBrk="1" latinLnBrk="0" hangingPunct="1">
                <a:lnSpc>
                  <a:spcPct val="100000"/>
                </a:lnSpc>
                <a:spcBef>
                  <a:spcPts val="600"/>
                </a:spcBef>
                <a:buClr>
                  <a:schemeClr val="accent1"/>
                </a:buClr>
                <a:buFont typeface="Arial" panose="020B0604020202020204" pitchFamily="34" charset="0"/>
                <a:buNone/>
                <a:defRPr sz="2400" kern="1200">
                  <a:solidFill>
                    <a:schemeClr val="tx1"/>
                  </a:solidFill>
                  <a:latin typeface="+mn-lt"/>
                  <a:ea typeface="+mn-ea"/>
                  <a:cs typeface="+mn-cs"/>
                </a:defRPr>
              </a:lvl2pPr>
              <a:lvl3pPr marL="358775" indent="-358775" algn="l" defTabSz="914400" rtl="0" eaLnBrk="1" latinLnBrk="0" hangingPunct="1">
                <a:lnSpc>
                  <a:spcPct val="100000"/>
                </a:lnSpc>
                <a:spcBef>
                  <a:spcPts val="300"/>
                </a:spcBef>
                <a:buClr>
                  <a:schemeClr val="tx1"/>
                </a:buClr>
                <a:buFont typeface="Arial" panose="020B0604020202020204" pitchFamily="34" charset="0"/>
                <a:buChar char="•"/>
                <a:defRPr sz="2200" kern="1200">
                  <a:solidFill>
                    <a:schemeClr val="tx1"/>
                  </a:solidFill>
                  <a:latin typeface="+mn-lt"/>
                  <a:ea typeface="+mn-ea"/>
                  <a:cs typeface="+mn-cs"/>
                </a:defRPr>
              </a:lvl3pPr>
              <a:lvl4pPr marL="715963" indent="-312738" algn="l" defTabSz="914400" rtl="0" eaLnBrk="1" latinLnBrk="0" hangingPunct="1">
                <a:lnSpc>
                  <a:spcPct val="90000"/>
                </a:lnSpc>
                <a:spcBef>
                  <a:spcPts val="300"/>
                </a:spcBef>
                <a:buClr>
                  <a:schemeClr val="tx1"/>
                </a:buClr>
                <a:buFont typeface="VIC" panose="00000500000000000000" pitchFamily="50" charset="0"/>
                <a:buChar char="−"/>
                <a:defRPr sz="22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Aft>
                  <a:spcPts val="300"/>
                </a:spcAft>
              </a:pPr>
              <a:endParaRPr lang="en-AU" sz="1200"/>
            </a:p>
          </p:txBody>
        </p:sp>
        <p:sp>
          <p:nvSpPr>
            <p:cNvPr id="7" name="Rectangle: Rounded Corners 6">
              <a:extLst>
                <a:ext uri="{FF2B5EF4-FFF2-40B4-BE49-F238E27FC236}">
                  <a16:creationId xmlns:a16="http://schemas.microsoft.com/office/drawing/2014/main" id="{1AFF2563-CBB1-89C4-BE05-0728D1232051}"/>
                </a:ext>
              </a:extLst>
            </p:cNvPr>
            <p:cNvSpPr/>
            <p:nvPr/>
          </p:nvSpPr>
          <p:spPr>
            <a:xfrm>
              <a:off x="1538159" y="2536823"/>
              <a:ext cx="1340888" cy="504000"/>
            </a:xfrm>
            <a:prstGeom prst="roundRect">
              <a:avLst/>
            </a:prstGeom>
            <a:solidFill>
              <a:schemeClr val="accent3"/>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nchorCtr="0"/>
            <a:lstStyle/>
            <a:p>
              <a:pPr lvl="0" algn="ctr"/>
              <a:r>
                <a:rPr lang="en-AU" sz="900" i="1"/>
                <a:t>Financial Management Act 1994 </a:t>
              </a:r>
              <a:r>
                <a:rPr lang="en-AU" sz="900"/>
                <a:t>(FMA)</a:t>
              </a:r>
            </a:p>
          </p:txBody>
        </p:sp>
        <p:sp>
          <p:nvSpPr>
            <p:cNvPr id="8" name="Rectangle: Rounded Corners 7">
              <a:extLst>
                <a:ext uri="{FF2B5EF4-FFF2-40B4-BE49-F238E27FC236}">
                  <a16:creationId xmlns:a16="http://schemas.microsoft.com/office/drawing/2014/main" id="{51751BBC-1EB3-F2EA-2259-AA94C9CC938F}"/>
                </a:ext>
              </a:extLst>
            </p:cNvPr>
            <p:cNvSpPr/>
            <p:nvPr/>
          </p:nvSpPr>
          <p:spPr>
            <a:xfrm>
              <a:off x="1538159" y="3189125"/>
              <a:ext cx="1340888" cy="504000"/>
            </a:xfrm>
            <a:prstGeom prst="roundRect">
              <a:avLst/>
            </a:prstGeom>
            <a:solidFill>
              <a:schemeClr val="accent3"/>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nchorCtr="0"/>
            <a:lstStyle/>
            <a:p>
              <a:pPr lvl="0" algn="ctr"/>
              <a:r>
                <a:rPr lang="en-AU" sz="1000"/>
                <a:t>Standing </a:t>
              </a:r>
            </a:p>
            <a:p>
              <a:pPr lvl="0" algn="ctr"/>
              <a:r>
                <a:rPr lang="en-AU" sz="1000"/>
                <a:t>Directions</a:t>
              </a:r>
            </a:p>
          </p:txBody>
        </p:sp>
        <p:sp>
          <p:nvSpPr>
            <p:cNvPr id="9" name="Rectangle: Rounded Corners 8">
              <a:extLst>
                <a:ext uri="{FF2B5EF4-FFF2-40B4-BE49-F238E27FC236}">
                  <a16:creationId xmlns:a16="http://schemas.microsoft.com/office/drawing/2014/main" id="{31DF6718-483E-4809-B9D6-FB32844CAF46}"/>
                </a:ext>
              </a:extLst>
            </p:cNvPr>
            <p:cNvSpPr/>
            <p:nvPr/>
          </p:nvSpPr>
          <p:spPr>
            <a:xfrm>
              <a:off x="1538156" y="3841427"/>
              <a:ext cx="1340894" cy="504000"/>
            </a:xfrm>
            <a:prstGeom prst="roundRect">
              <a:avLst/>
            </a:prstGeom>
            <a:solidFill>
              <a:schemeClr val="accent3"/>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nchorCtr="0"/>
            <a:lstStyle/>
            <a:p>
              <a:pPr algn="ctr"/>
              <a:r>
                <a:rPr lang="en-AU" sz="1000"/>
                <a:t>Instructions</a:t>
              </a:r>
            </a:p>
          </p:txBody>
        </p:sp>
        <p:sp>
          <p:nvSpPr>
            <p:cNvPr id="10" name="Rectangle: Rounded Corners 9">
              <a:extLst>
                <a:ext uri="{FF2B5EF4-FFF2-40B4-BE49-F238E27FC236}">
                  <a16:creationId xmlns:a16="http://schemas.microsoft.com/office/drawing/2014/main" id="{BBCC2A1F-5E2C-F7FC-07A2-0F6FC48B9E05}"/>
                </a:ext>
              </a:extLst>
            </p:cNvPr>
            <p:cNvSpPr/>
            <p:nvPr/>
          </p:nvSpPr>
          <p:spPr>
            <a:xfrm>
              <a:off x="2281480" y="4585910"/>
              <a:ext cx="1340895" cy="504000"/>
            </a:xfrm>
            <a:prstGeom prst="roundRect">
              <a:avLst/>
            </a:prstGeom>
            <a:solidFill>
              <a:schemeClr val="bg1">
                <a:lumMod val="85000"/>
              </a:schemeClr>
            </a:solidFill>
            <a:ln>
              <a:no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nchor="ctr" anchorCtr="0"/>
            <a:lstStyle/>
            <a:p>
              <a:pPr lvl="0" algn="ctr" defTabSz="444500">
                <a:lnSpc>
                  <a:spcPct val="90000"/>
                </a:lnSpc>
                <a:spcBef>
                  <a:spcPct val="0"/>
                </a:spcBef>
                <a:spcAft>
                  <a:spcPct val="35000"/>
                </a:spcAft>
              </a:pPr>
              <a:r>
                <a:rPr lang="en-AU" sz="1000">
                  <a:solidFill>
                    <a:schemeClr val="tx1"/>
                  </a:solidFill>
                </a:rPr>
                <a:t>Mandatory frameworks and policies </a:t>
              </a:r>
            </a:p>
          </p:txBody>
        </p:sp>
        <p:sp>
          <p:nvSpPr>
            <p:cNvPr id="11" name="Rectangle: Rounded Corners 10">
              <a:extLst>
                <a:ext uri="{FF2B5EF4-FFF2-40B4-BE49-F238E27FC236}">
                  <a16:creationId xmlns:a16="http://schemas.microsoft.com/office/drawing/2014/main" id="{601D3C91-4DAC-B7BA-E047-E93C4A7567B0}"/>
                </a:ext>
              </a:extLst>
            </p:cNvPr>
            <p:cNvSpPr/>
            <p:nvPr/>
          </p:nvSpPr>
          <p:spPr>
            <a:xfrm>
              <a:off x="898226" y="4585910"/>
              <a:ext cx="1237501" cy="504000"/>
            </a:xfrm>
            <a:prstGeom prst="roundRect">
              <a:avLst/>
            </a:prstGeom>
            <a:solidFill>
              <a:schemeClr val="accent3"/>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nchorCtr="0"/>
            <a:lstStyle/>
            <a:p>
              <a:pPr algn="ctr"/>
              <a:r>
                <a:rPr lang="en-AU" sz="1000"/>
                <a:t>Guidance</a:t>
              </a:r>
            </a:p>
            <a:p>
              <a:pPr algn="ctr"/>
              <a:r>
                <a:rPr lang="en-AU" sz="800"/>
                <a:t>(non-mandatory)</a:t>
              </a:r>
            </a:p>
          </p:txBody>
        </p:sp>
        <p:cxnSp>
          <p:nvCxnSpPr>
            <p:cNvPr id="12" name="Straight Connector 11">
              <a:extLst>
                <a:ext uri="{FF2B5EF4-FFF2-40B4-BE49-F238E27FC236}">
                  <a16:creationId xmlns:a16="http://schemas.microsoft.com/office/drawing/2014/main" id="{824004D4-723B-F094-B57B-6D88127BD84B}"/>
                </a:ext>
              </a:extLst>
            </p:cNvPr>
            <p:cNvCxnSpPr>
              <a:cxnSpLocks/>
              <a:stCxn id="9" idx="2"/>
              <a:endCxn id="11" idx="0"/>
            </p:cNvCxnSpPr>
            <p:nvPr/>
          </p:nvCxnSpPr>
          <p:spPr>
            <a:xfrm flipH="1">
              <a:off x="1516977" y="4345427"/>
              <a:ext cx="691626" cy="240483"/>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FACA8967-4C46-296F-E5D2-7769EBE61FEA}"/>
                </a:ext>
              </a:extLst>
            </p:cNvPr>
            <p:cNvCxnSpPr>
              <a:cxnSpLocks/>
              <a:stCxn id="9" idx="2"/>
              <a:endCxn id="10" idx="0"/>
            </p:cNvCxnSpPr>
            <p:nvPr/>
          </p:nvCxnSpPr>
          <p:spPr>
            <a:xfrm>
              <a:off x="2208603" y="4345427"/>
              <a:ext cx="743325" cy="240483"/>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174BC32A-4237-A3EB-F689-C963ACB39291}"/>
                </a:ext>
              </a:extLst>
            </p:cNvPr>
            <p:cNvCxnSpPr>
              <a:cxnSpLocks/>
              <a:stCxn id="7" idx="2"/>
              <a:endCxn id="8" idx="0"/>
            </p:cNvCxnSpPr>
            <p:nvPr/>
          </p:nvCxnSpPr>
          <p:spPr>
            <a:xfrm>
              <a:off x="2208603" y="3040823"/>
              <a:ext cx="0" cy="148302"/>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52364A5B-52CF-1B25-5D65-C4CCC662CCB8}"/>
                </a:ext>
              </a:extLst>
            </p:cNvPr>
            <p:cNvCxnSpPr>
              <a:cxnSpLocks/>
              <a:stCxn id="8" idx="2"/>
              <a:endCxn id="9" idx="0"/>
            </p:cNvCxnSpPr>
            <p:nvPr/>
          </p:nvCxnSpPr>
          <p:spPr>
            <a:xfrm>
              <a:off x="2208603" y="3693125"/>
              <a:ext cx="0" cy="148302"/>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0884904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D4EE75-FE65-51BF-A61D-8FA2FED8D6B5}"/>
            </a:ext>
          </a:extLst>
        </p:cNvPr>
        <p:cNvGrpSpPr/>
        <p:nvPr/>
      </p:nvGrpSpPr>
      <p:grpSpPr>
        <a:xfrm>
          <a:off x="0" y="0"/>
          <a:ext cx="0" cy="0"/>
          <a:chOff x="0" y="0"/>
          <a:chExt cx="0" cy="0"/>
        </a:xfrm>
      </p:grpSpPr>
      <p:sp>
        <p:nvSpPr>
          <p:cNvPr id="15" name="Slide Number Placeholder 14">
            <a:extLst>
              <a:ext uri="{FF2B5EF4-FFF2-40B4-BE49-F238E27FC236}">
                <a16:creationId xmlns:a16="http://schemas.microsoft.com/office/drawing/2014/main" id="{E179F6D1-C808-8059-FE5B-A9EF9C8AAAD3}"/>
              </a:ext>
            </a:extLst>
          </p:cNvPr>
          <p:cNvSpPr>
            <a:spLocks noGrp="1"/>
          </p:cNvSpPr>
          <p:nvPr>
            <p:ph type="sldNum" sz="quarter" idx="12"/>
          </p:nvPr>
        </p:nvSpPr>
        <p:spPr>
          <a:xfrm>
            <a:off x="11496675" y="6157617"/>
            <a:ext cx="441063" cy="365125"/>
          </a:xfrm>
        </p:spPr>
        <p:txBody>
          <a:bodyPr/>
          <a:lstStyle/>
          <a:p>
            <a:fld id="{E4E047A3-478C-4E7E-BF3D-3786245819C0}" type="slidenum">
              <a:rPr lang="en-AU" smtClean="0"/>
              <a:pPr/>
              <a:t>3</a:t>
            </a:fld>
            <a:endParaRPr lang="en-AU"/>
          </a:p>
        </p:txBody>
      </p:sp>
      <p:sp>
        <p:nvSpPr>
          <p:cNvPr id="2" name="Title 1">
            <a:extLst>
              <a:ext uri="{FF2B5EF4-FFF2-40B4-BE49-F238E27FC236}">
                <a16:creationId xmlns:a16="http://schemas.microsoft.com/office/drawing/2014/main" id="{BFB5D0F8-5504-3700-006C-BA0AACE2A42F}"/>
              </a:ext>
            </a:extLst>
          </p:cNvPr>
          <p:cNvSpPr>
            <a:spLocks noGrp="1"/>
          </p:cNvSpPr>
          <p:nvPr>
            <p:ph type="title"/>
          </p:nvPr>
        </p:nvSpPr>
        <p:spPr>
          <a:xfrm>
            <a:off x="704850" y="657225"/>
            <a:ext cx="10515600" cy="1034638"/>
          </a:xfrm>
        </p:spPr>
        <p:txBody>
          <a:bodyPr/>
          <a:lstStyle/>
          <a:p>
            <a:r>
              <a:rPr lang="en-AU" sz="3200"/>
              <a:t>Standing Directions</a:t>
            </a:r>
          </a:p>
        </p:txBody>
      </p:sp>
      <p:sp>
        <p:nvSpPr>
          <p:cNvPr id="3" name="Content Placeholder 2">
            <a:extLst>
              <a:ext uri="{FF2B5EF4-FFF2-40B4-BE49-F238E27FC236}">
                <a16:creationId xmlns:a16="http://schemas.microsoft.com/office/drawing/2014/main" id="{5446D811-CDB1-D80F-9CA7-A82B85ADC930}"/>
              </a:ext>
            </a:extLst>
          </p:cNvPr>
          <p:cNvSpPr>
            <a:spLocks noGrp="1"/>
          </p:cNvSpPr>
          <p:nvPr>
            <p:ph idx="1"/>
          </p:nvPr>
        </p:nvSpPr>
        <p:spPr>
          <a:xfrm>
            <a:off x="4166056" y="2168525"/>
            <a:ext cx="7054394" cy="4008438"/>
          </a:xfrm>
        </p:spPr>
        <p:txBody>
          <a:bodyPr vert="horz" lIns="36000" tIns="45720" rIns="36000" bIns="45720" rtlCol="0" anchor="t">
            <a:noAutofit/>
          </a:bodyPr>
          <a:lstStyle/>
          <a:p>
            <a:pPr>
              <a:spcBef>
                <a:spcPts val="0"/>
              </a:spcBef>
            </a:pPr>
            <a:r>
              <a:rPr lang="en-AU" sz="1300">
                <a:solidFill>
                  <a:schemeClr val="accent3"/>
                </a:solidFill>
              </a:rPr>
              <a:t>Standing Directions</a:t>
            </a:r>
          </a:p>
          <a:p>
            <a:pPr lvl="1"/>
            <a:r>
              <a:rPr lang="en-AU" sz="1200"/>
              <a:t>The 2018 Directions, after major revisions in 2016 and 2018, changed the way compliance is managed and reported and emphasise that under the Directions most compliance matters are to be handled internally by the agency to reinforce the end-to-end financial accountabilities of the responsible Minister and the entity.</a:t>
            </a:r>
          </a:p>
          <a:p>
            <a:pPr lvl="1"/>
            <a:r>
              <a:rPr lang="en-AU" sz="1200"/>
              <a:t>Compliance deficiencies, remedial actions and other significant issues impacting financial management are reported directly to portfolio departments. On behalf of the agency responsible body (usually a Board) audit/risk committees and internal audit functions have the responsibility to improve and embed compliance, including: </a:t>
            </a:r>
          </a:p>
          <a:p>
            <a:pPr marL="180975" lvl="2" indent="-180975"/>
            <a:r>
              <a:rPr lang="en-AU" sz="1200"/>
              <a:t>a clear role for the audit/risk committee to monitor compliance with the Directions and monitor actions taken to remedy compliance issues</a:t>
            </a:r>
          </a:p>
          <a:p>
            <a:pPr marL="180975" lvl="2" indent="-180975"/>
            <a:r>
              <a:rPr lang="en-AU" sz="1200"/>
              <a:t>a requirement for internal audit to conduct detailed reviews of all requirements over a three to four-year cycle based on an assessment of compliance risk.</a:t>
            </a:r>
          </a:p>
          <a:p>
            <a:pPr>
              <a:spcBef>
                <a:spcPts val="900"/>
              </a:spcBef>
            </a:pPr>
            <a:r>
              <a:rPr lang="en-AU" sz="1300">
                <a:solidFill>
                  <a:schemeClr val="accent3"/>
                </a:solidFill>
              </a:rPr>
              <a:t>DTF and Portfolio department monitoring and reporting role</a:t>
            </a:r>
          </a:p>
          <a:p>
            <a:pPr lvl="1"/>
            <a:r>
              <a:rPr lang="en-AU" sz="1200"/>
              <a:t>DTF monitors portfolio department and agency compliance with the Directions and Instructions through an escalating annual reporting regime. This entails detailed compliance assessment and reporting by agencies, then portfolio-wide analysis and reporting of compliance outcomes at the portfolio department level, and finally whole of government compliance analysis and reporting by DTF to the Minister for Finance each year (Slide 6 outlines this process).</a:t>
            </a:r>
          </a:p>
        </p:txBody>
      </p:sp>
      <p:sp>
        <p:nvSpPr>
          <p:cNvPr id="6" name="Content Placeholder 8">
            <a:extLst>
              <a:ext uri="{FF2B5EF4-FFF2-40B4-BE49-F238E27FC236}">
                <a16:creationId xmlns:a16="http://schemas.microsoft.com/office/drawing/2014/main" id="{61F9C969-AA54-2983-870C-B41A141CF0D8}"/>
              </a:ext>
            </a:extLst>
          </p:cNvPr>
          <p:cNvSpPr txBox="1">
            <a:spLocks/>
          </p:cNvSpPr>
          <p:nvPr/>
        </p:nvSpPr>
        <p:spPr>
          <a:xfrm>
            <a:off x="666241" y="2254947"/>
            <a:ext cx="3084725" cy="2220533"/>
          </a:xfrm>
          <a:prstGeom prst="roundRect">
            <a:avLst>
              <a:gd name="adj" fmla="val 9233"/>
            </a:avLst>
          </a:prstGeom>
          <a:solidFill>
            <a:schemeClr val="bg2">
              <a:lumMod val="20000"/>
              <a:lumOff val="80000"/>
            </a:schemeClr>
          </a:solidFill>
          <a:ln w="12700">
            <a:solidFill>
              <a:schemeClr val="accent1"/>
            </a:solidFill>
          </a:ln>
        </p:spPr>
        <p:txBody>
          <a:bodyPr vert="horz" lIns="36000" tIns="45720" rIns="36000" bIns="45720" rtlCol="0" anchor="ctr">
            <a:noAutofit/>
          </a:bodyPr>
          <a:lstStyle>
            <a:lvl1pPr marL="0" indent="0" algn="l" defTabSz="914400" rtl="0" eaLnBrk="1" latinLnBrk="0" hangingPunct="1">
              <a:lnSpc>
                <a:spcPct val="100000"/>
              </a:lnSpc>
              <a:spcBef>
                <a:spcPts val="1000"/>
              </a:spcBef>
              <a:buClr>
                <a:schemeClr val="accent1"/>
              </a:buClr>
              <a:buFont typeface="Arial" panose="020B0604020202020204" pitchFamily="34" charset="0"/>
              <a:buNone/>
              <a:defRPr lang="en-AU" sz="2600" b="0" i="0" kern="1200" smtClean="0">
                <a:solidFill>
                  <a:schemeClr val="tx1"/>
                </a:solidFill>
                <a:effectLst/>
                <a:latin typeface="+mj-lt"/>
                <a:ea typeface="+mn-ea"/>
                <a:cs typeface="+mn-cs"/>
              </a:defRPr>
            </a:lvl1pPr>
            <a:lvl2pPr marL="0" indent="0" algn="l" defTabSz="914400" rtl="0" eaLnBrk="1" latinLnBrk="0" hangingPunct="1">
              <a:lnSpc>
                <a:spcPct val="100000"/>
              </a:lnSpc>
              <a:spcBef>
                <a:spcPts val="600"/>
              </a:spcBef>
              <a:buClr>
                <a:schemeClr val="accent1"/>
              </a:buClr>
              <a:buFont typeface="Arial" panose="020B0604020202020204" pitchFamily="34" charset="0"/>
              <a:buNone/>
              <a:defRPr sz="2400" kern="1200">
                <a:solidFill>
                  <a:schemeClr val="tx1"/>
                </a:solidFill>
                <a:latin typeface="+mn-lt"/>
                <a:ea typeface="+mn-ea"/>
                <a:cs typeface="+mn-cs"/>
              </a:defRPr>
            </a:lvl2pPr>
            <a:lvl3pPr marL="358775" indent="-358775" algn="l" defTabSz="914400" rtl="0" eaLnBrk="1" latinLnBrk="0" hangingPunct="1">
              <a:lnSpc>
                <a:spcPct val="100000"/>
              </a:lnSpc>
              <a:spcBef>
                <a:spcPts val="300"/>
              </a:spcBef>
              <a:buClr>
                <a:schemeClr val="tx1"/>
              </a:buClr>
              <a:buFont typeface="Arial" panose="020B0604020202020204" pitchFamily="34" charset="0"/>
              <a:buChar char="•"/>
              <a:defRPr sz="2200" kern="1200">
                <a:solidFill>
                  <a:schemeClr val="tx1"/>
                </a:solidFill>
                <a:latin typeface="+mn-lt"/>
                <a:ea typeface="+mn-ea"/>
                <a:cs typeface="+mn-cs"/>
              </a:defRPr>
            </a:lvl3pPr>
            <a:lvl4pPr marL="715963" indent="-312738" algn="l" defTabSz="914400" rtl="0" eaLnBrk="1" latinLnBrk="0" hangingPunct="1">
              <a:lnSpc>
                <a:spcPct val="90000"/>
              </a:lnSpc>
              <a:spcBef>
                <a:spcPts val="300"/>
              </a:spcBef>
              <a:buClr>
                <a:schemeClr val="tx1"/>
              </a:buClr>
              <a:buFont typeface="VIC" panose="00000500000000000000" pitchFamily="50" charset="0"/>
              <a:buChar char="−"/>
              <a:defRPr sz="22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spcAft>
                <a:spcPts val="300"/>
              </a:spcAft>
            </a:pPr>
            <a:r>
              <a:rPr lang="en-AU" sz="1200"/>
              <a:t>The 2018 Standing Directions have strengthened portfolio department and agency focus on achieving a high standard of public financial management and accountability by:</a:t>
            </a:r>
          </a:p>
          <a:p>
            <a:pPr marL="180975" lvl="2" indent="-180975">
              <a:spcAft>
                <a:spcPts val="300"/>
              </a:spcAft>
            </a:pPr>
            <a:r>
              <a:rPr lang="en-AU" sz="1200"/>
              <a:t>modernising Victoria’s public financial management</a:t>
            </a:r>
          </a:p>
          <a:p>
            <a:pPr marL="180975" lvl="2" indent="-180975">
              <a:spcAft>
                <a:spcPts val="300"/>
              </a:spcAft>
            </a:pPr>
            <a:r>
              <a:rPr lang="en-AU" sz="1200"/>
              <a:t>strengthening accountability for financial management in departments and agencies.</a:t>
            </a:r>
          </a:p>
        </p:txBody>
      </p:sp>
    </p:spTree>
    <p:extLst>
      <p:ext uri="{BB962C8B-B14F-4D97-AF65-F5344CB8AC3E}">
        <p14:creationId xmlns:p14="http://schemas.microsoft.com/office/powerpoint/2010/main" val="41990132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6AB545-FEE2-9CEE-9EC8-EBB4692A8D03}"/>
            </a:ext>
          </a:extLst>
        </p:cNvPr>
        <p:cNvGrpSpPr/>
        <p:nvPr/>
      </p:nvGrpSpPr>
      <p:grpSpPr>
        <a:xfrm>
          <a:off x="0" y="0"/>
          <a:ext cx="0" cy="0"/>
          <a:chOff x="0" y="0"/>
          <a:chExt cx="0" cy="0"/>
        </a:xfrm>
      </p:grpSpPr>
      <p:sp>
        <p:nvSpPr>
          <p:cNvPr id="15" name="Slide Number Placeholder 14">
            <a:extLst>
              <a:ext uri="{FF2B5EF4-FFF2-40B4-BE49-F238E27FC236}">
                <a16:creationId xmlns:a16="http://schemas.microsoft.com/office/drawing/2014/main" id="{C27CBE6B-DF59-146C-6EC0-D952CBCF70BC}"/>
              </a:ext>
            </a:extLst>
          </p:cNvPr>
          <p:cNvSpPr>
            <a:spLocks noGrp="1"/>
          </p:cNvSpPr>
          <p:nvPr>
            <p:ph type="sldNum" sz="quarter" idx="12"/>
          </p:nvPr>
        </p:nvSpPr>
        <p:spPr>
          <a:xfrm>
            <a:off x="11496675" y="6157617"/>
            <a:ext cx="441063" cy="365125"/>
          </a:xfrm>
        </p:spPr>
        <p:txBody>
          <a:bodyPr/>
          <a:lstStyle/>
          <a:p>
            <a:fld id="{E4E047A3-478C-4E7E-BF3D-3786245819C0}" type="slidenum">
              <a:rPr lang="en-AU" smtClean="0"/>
              <a:pPr/>
              <a:t>4</a:t>
            </a:fld>
            <a:endParaRPr lang="en-AU"/>
          </a:p>
        </p:txBody>
      </p:sp>
      <p:sp>
        <p:nvSpPr>
          <p:cNvPr id="2" name="Title 1">
            <a:extLst>
              <a:ext uri="{FF2B5EF4-FFF2-40B4-BE49-F238E27FC236}">
                <a16:creationId xmlns:a16="http://schemas.microsoft.com/office/drawing/2014/main" id="{C56542EB-C9C3-A681-7158-3CFC40865009}"/>
              </a:ext>
            </a:extLst>
          </p:cNvPr>
          <p:cNvSpPr>
            <a:spLocks noGrp="1"/>
          </p:cNvSpPr>
          <p:nvPr>
            <p:ph type="title"/>
          </p:nvPr>
        </p:nvSpPr>
        <p:spPr>
          <a:xfrm>
            <a:off x="704850" y="657225"/>
            <a:ext cx="10515600" cy="1034638"/>
          </a:xfrm>
        </p:spPr>
        <p:txBody>
          <a:bodyPr/>
          <a:lstStyle/>
          <a:p>
            <a:r>
              <a:rPr lang="en-AU" sz="3200"/>
              <a:t>Roles and responsibilities</a:t>
            </a:r>
          </a:p>
        </p:txBody>
      </p:sp>
      <p:sp>
        <p:nvSpPr>
          <p:cNvPr id="3" name="Content Placeholder 2">
            <a:extLst>
              <a:ext uri="{FF2B5EF4-FFF2-40B4-BE49-F238E27FC236}">
                <a16:creationId xmlns:a16="http://schemas.microsoft.com/office/drawing/2014/main" id="{79506373-446F-CCC2-51DC-04652529EDEB}"/>
              </a:ext>
            </a:extLst>
          </p:cNvPr>
          <p:cNvSpPr>
            <a:spLocks noGrp="1"/>
          </p:cNvSpPr>
          <p:nvPr>
            <p:ph idx="1"/>
          </p:nvPr>
        </p:nvSpPr>
        <p:spPr>
          <a:xfrm>
            <a:off x="5887720" y="2168525"/>
            <a:ext cx="5106647" cy="4008438"/>
          </a:xfrm>
        </p:spPr>
        <p:txBody>
          <a:bodyPr vert="horz" lIns="36000" tIns="45720" rIns="36000" bIns="45720" rtlCol="0" anchor="t">
            <a:noAutofit/>
          </a:bodyPr>
          <a:lstStyle/>
          <a:p>
            <a:pPr marL="180975" lvl="2" indent="-180975">
              <a:spcBef>
                <a:spcPts val="0"/>
              </a:spcBef>
              <a:spcAft>
                <a:spcPts val="600"/>
              </a:spcAft>
            </a:pPr>
            <a:r>
              <a:rPr lang="en-AU" sz="1200"/>
              <a:t>Detailed agency compliance reports are provided to portfolio departments each year.</a:t>
            </a:r>
          </a:p>
          <a:p>
            <a:pPr marL="180975" lvl="2" indent="-180975">
              <a:spcBef>
                <a:spcPts val="0"/>
              </a:spcBef>
              <a:spcAft>
                <a:spcPts val="600"/>
              </a:spcAft>
            </a:pPr>
            <a:r>
              <a:rPr lang="en-AU" sz="1200"/>
              <a:t>Departments support portfolio agencies, analyse, and report compliance matters to DTF.</a:t>
            </a:r>
          </a:p>
          <a:p>
            <a:pPr marL="180975" lvl="2" indent="-180975">
              <a:spcBef>
                <a:spcPts val="0"/>
              </a:spcBef>
              <a:spcAft>
                <a:spcPts val="600"/>
              </a:spcAft>
            </a:pPr>
            <a:r>
              <a:rPr lang="en-AU" sz="1200"/>
              <a:t>Senior management, responsible bodies, audit committees and internal audit all have important roles in financial management:</a:t>
            </a:r>
          </a:p>
          <a:p>
            <a:pPr marL="358775" lvl="3" indent="-177800">
              <a:spcBef>
                <a:spcPts val="0"/>
              </a:spcBef>
              <a:spcAft>
                <a:spcPts val="600"/>
              </a:spcAft>
            </a:pPr>
            <a:r>
              <a:rPr lang="en-AU" sz="1200"/>
              <a:t>Clear governance accountabilities for agency responsible bodies, accountable officers and chief finance officers</a:t>
            </a:r>
          </a:p>
          <a:p>
            <a:pPr marL="358775" lvl="3" indent="-177800">
              <a:spcBef>
                <a:spcPts val="0"/>
              </a:spcBef>
              <a:spcAft>
                <a:spcPts val="600"/>
              </a:spcAft>
            </a:pPr>
            <a:r>
              <a:rPr lang="en-AU" sz="1200"/>
              <a:t>Agency audit committees review their agency’s compliance assessment against the requirements each year</a:t>
            </a:r>
          </a:p>
          <a:p>
            <a:pPr marL="358775" lvl="3" indent="-177800">
              <a:spcBef>
                <a:spcPts val="0"/>
              </a:spcBef>
              <a:spcAft>
                <a:spcPts val="600"/>
              </a:spcAft>
            </a:pPr>
            <a:r>
              <a:rPr lang="en-AU" sz="1200"/>
              <a:t>Agency internal audit is required to periodically review compliance with all mandated financial management requirements in detail.</a:t>
            </a:r>
          </a:p>
          <a:p>
            <a:pPr lvl="2">
              <a:spcBef>
                <a:spcPts val="0"/>
              </a:spcBef>
              <a:spcAft>
                <a:spcPts val="600"/>
              </a:spcAft>
            </a:pPr>
            <a:endParaRPr lang="en-AU" sz="1200"/>
          </a:p>
        </p:txBody>
      </p:sp>
      <p:sp>
        <p:nvSpPr>
          <p:cNvPr id="6" name="Content Placeholder 8">
            <a:extLst>
              <a:ext uri="{FF2B5EF4-FFF2-40B4-BE49-F238E27FC236}">
                <a16:creationId xmlns:a16="http://schemas.microsoft.com/office/drawing/2014/main" id="{E73BA98A-9683-1FDF-F352-D00A0D458A2D}"/>
              </a:ext>
            </a:extLst>
          </p:cNvPr>
          <p:cNvSpPr txBox="1">
            <a:spLocks/>
          </p:cNvSpPr>
          <p:nvPr/>
        </p:nvSpPr>
        <p:spPr>
          <a:xfrm>
            <a:off x="666241" y="2255772"/>
            <a:ext cx="2682307" cy="1920624"/>
          </a:xfrm>
          <a:prstGeom prst="roundRect">
            <a:avLst>
              <a:gd name="adj" fmla="val 10856"/>
            </a:avLst>
          </a:prstGeom>
          <a:solidFill>
            <a:srgbClr val="F3FBFE"/>
          </a:solidFill>
          <a:ln w="12700">
            <a:solidFill>
              <a:schemeClr val="accent1"/>
            </a:solidFill>
          </a:ln>
        </p:spPr>
        <p:txBody>
          <a:bodyPr vert="horz" lIns="72000" tIns="45720" rIns="36000" bIns="45720" rtlCol="0" anchor="ctr">
            <a:noAutofit/>
          </a:bodyPr>
          <a:lstStyle>
            <a:lvl1pPr marL="0" indent="0" algn="l" defTabSz="914400" rtl="0" eaLnBrk="1" latinLnBrk="0" hangingPunct="1">
              <a:lnSpc>
                <a:spcPct val="100000"/>
              </a:lnSpc>
              <a:spcBef>
                <a:spcPts val="1000"/>
              </a:spcBef>
              <a:buClr>
                <a:schemeClr val="accent1"/>
              </a:buClr>
              <a:buFont typeface="Arial" panose="020B0604020202020204" pitchFamily="34" charset="0"/>
              <a:buNone/>
              <a:defRPr lang="en-AU" sz="2600" b="0" i="0" kern="1200" smtClean="0">
                <a:solidFill>
                  <a:schemeClr val="tx1"/>
                </a:solidFill>
                <a:effectLst/>
                <a:latin typeface="+mj-lt"/>
                <a:ea typeface="+mn-ea"/>
                <a:cs typeface="+mn-cs"/>
              </a:defRPr>
            </a:lvl1pPr>
            <a:lvl2pPr marL="0" indent="0" algn="l" defTabSz="914400" rtl="0" eaLnBrk="1" latinLnBrk="0" hangingPunct="1">
              <a:lnSpc>
                <a:spcPct val="100000"/>
              </a:lnSpc>
              <a:spcBef>
                <a:spcPts val="600"/>
              </a:spcBef>
              <a:buClr>
                <a:schemeClr val="accent1"/>
              </a:buClr>
              <a:buFont typeface="Arial" panose="020B0604020202020204" pitchFamily="34" charset="0"/>
              <a:buNone/>
              <a:defRPr sz="2400" kern="1200">
                <a:solidFill>
                  <a:schemeClr val="tx1"/>
                </a:solidFill>
                <a:latin typeface="+mn-lt"/>
                <a:ea typeface="+mn-ea"/>
                <a:cs typeface="+mn-cs"/>
              </a:defRPr>
            </a:lvl2pPr>
            <a:lvl3pPr marL="358775" indent="-358775" algn="l" defTabSz="914400" rtl="0" eaLnBrk="1" latinLnBrk="0" hangingPunct="1">
              <a:lnSpc>
                <a:spcPct val="100000"/>
              </a:lnSpc>
              <a:spcBef>
                <a:spcPts val="300"/>
              </a:spcBef>
              <a:buClr>
                <a:schemeClr val="tx1"/>
              </a:buClr>
              <a:buFont typeface="Arial" panose="020B0604020202020204" pitchFamily="34" charset="0"/>
              <a:buChar char="•"/>
              <a:defRPr sz="2200" kern="1200">
                <a:solidFill>
                  <a:schemeClr val="tx1"/>
                </a:solidFill>
                <a:latin typeface="+mn-lt"/>
                <a:ea typeface="+mn-ea"/>
                <a:cs typeface="+mn-cs"/>
              </a:defRPr>
            </a:lvl3pPr>
            <a:lvl4pPr marL="715963" indent="-312738" algn="l" defTabSz="914400" rtl="0" eaLnBrk="1" latinLnBrk="0" hangingPunct="1">
              <a:lnSpc>
                <a:spcPct val="90000"/>
              </a:lnSpc>
              <a:spcBef>
                <a:spcPts val="300"/>
              </a:spcBef>
              <a:buClr>
                <a:schemeClr val="tx1"/>
              </a:buClr>
              <a:buFont typeface="VIC" panose="00000500000000000000" pitchFamily="50" charset="0"/>
              <a:buChar char="−"/>
              <a:defRPr sz="22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r>
              <a:rPr lang="en-AU" sz="1200" b="1"/>
              <a:t>Stronger roles </a:t>
            </a:r>
            <a:r>
              <a:rPr lang="en-AU" sz="1200"/>
              <a:t>for:</a:t>
            </a:r>
          </a:p>
          <a:p>
            <a:pPr marL="180975" lvl="2" indent="-180975"/>
            <a:r>
              <a:rPr lang="en-AU" sz="1200"/>
              <a:t>Portfolio departments</a:t>
            </a:r>
          </a:p>
          <a:p>
            <a:pPr marL="180975" lvl="2" indent="-180975"/>
            <a:r>
              <a:rPr lang="en-AU" sz="1200"/>
              <a:t>Audit committees</a:t>
            </a:r>
          </a:p>
          <a:p>
            <a:pPr marL="180975" lvl="2" indent="-180975"/>
            <a:r>
              <a:rPr lang="en-AU" sz="1200"/>
              <a:t>Internal audit</a:t>
            </a:r>
          </a:p>
          <a:p>
            <a:pPr lvl="1"/>
            <a:r>
              <a:rPr lang="en-AU" sz="1200" b="1"/>
              <a:t>Increased accountability </a:t>
            </a:r>
            <a:r>
              <a:rPr lang="en-AU" sz="1200"/>
              <a:t>for:</a:t>
            </a:r>
          </a:p>
          <a:p>
            <a:pPr marL="180975" lvl="2" indent="-180975"/>
            <a:r>
              <a:rPr lang="en-AU" sz="1200"/>
              <a:t>Responsible bodies</a:t>
            </a:r>
          </a:p>
          <a:p>
            <a:pPr marL="180975" lvl="2" indent="-180975"/>
            <a:r>
              <a:rPr lang="en-AU" sz="1200"/>
              <a:t>Accountable officers</a:t>
            </a:r>
          </a:p>
          <a:p>
            <a:pPr marL="180975" lvl="2" indent="-180975"/>
            <a:r>
              <a:rPr lang="en-AU" sz="1200"/>
              <a:t>Chief finance officers</a:t>
            </a:r>
          </a:p>
        </p:txBody>
      </p:sp>
      <p:grpSp>
        <p:nvGrpSpPr>
          <p:cNvPr id="20" name="Group 19">
            <a:extLst>
              <a:ext uri="{FF2B5EF4-FFF2-40B4-BE49-F238E27FC236}">
                <a16:creationId xmlns:a16="http://schemas.microsoft.com/office/drawing/2014/main" id="{79A40683-D3BE-5C82-FF3A-1C79C3F632C4}"/>
              </a:ext>
            </a:extLst>
          </p:cNvPr>
          <p:cNvGrpSpPr/>
          <p:nvPr/>
        </p:nvGrpSpPr>
        <p:grpSpPr>
          <a:xfrm>
            <a:off x="666241" y="4418067"/>
            <a:ext cx="4946741" cy="1758896"/>
            <a:chOff x="604357" y="4172744"/>
            <a:chExt cx="4946741" cy="1758896"/>
          </a:xfrm>
        </p:grpSpPr>
        <p:sp>
          <p:nvSpPr>
            <p:cNvPr id="17" name="Rectangle: Rounded Corners 16">
              <a:extLst>
                <a:ext uri="{FF2B5EF4-FFF2-40B4-BE49-F238E27FC236}">
                  <a16:creationId xmlns:a16="http://schemas.microsoft.com/office/drawing/2014/main" id="{F8757D80-BB34-E48B-904F-C55941F9832A}"/>
                </a:ext>
              </a:extLst>
            </p:cNvPr>
            <p:cNvSpPr/>
            <p:nvPr/>
          </p:nvSpPr>
          <p:spPr>
            <a:xfrm>
              <a:off x="604357" y="4172744"/>
              <a:ext cx="4946741" cy="1758896"/>
            </a:xfrm>
            <a:prstGeom prst="roundRect">
              <a:avLst/>
            </a:prstGeom>
            <a:solidFill>
              <a:srgbClr val="F3FBFE"/>
            </a:solidFill>
            <a:ln w="1270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sz="2000"/>
            </a:p>
          </p:txBody>
        </p:sp>
        <p:sp>
          <p:nvSpPr>
            <p:cNvPr id="5" name="Rectangle: Rounded Corners 4">
              <a:extLst>
                <a:ext uri="{FF2B5EF4-FFF2-40B4-BE49-F238E27FC236}">
                  <a16:creationId xmlns:a16="http://schemas.microsoft.com/office/drawing/2014/main" id="{AA4CAD2C-AFB7-9E91-C1C6-12A45BBAE21A}"/>
                </a:ext>
              </a:extLst>
            </p:cNvPr>
            <p:cNvSpPr/>
            <p:nvPr/>
          </p:nvSpPr>
          <p:spPr>
            <a:xfrm>
              <a:off x="1157093" y="4298685"/>
              <a:ext cx="1222172" cy="378988"/>
            </a:xfrm>
            <a:prstGeom prst="roundRect">
              <a:avLst/>
            </a:prstGeom>
            <a:solidFill>
              <a:schemeClr val="accent3"/>
            </a:solidFill>
            <a:ln>
              <a:noFill/>
            </a:ln>
          </p:spPr>
          <p:style>
            <a:lnRef idx="3">
              <a:schemeClr val="lt1"/>
            </a:lnRef>
            <a:fillRef idx="1">
              <a:schemeClr val="accent4"/>
            </a:fillRef>
            <a:effectRef idx="1">
              <a:schemeClr val="accent4"/>
            </a:effectRef>
            <a:fontRef idx="minor">
              <a:schemeClr val="lt1"/>
            </a:fontRef>
          </p:style>
          <p:txBody>
            <a:bodyPr anchor="ctr" anchorCtr="0"/>
            <a:lstStyle/>
            <a:p>
              <a:pPr algn="ctr"/>
              <a:r>
                <a:rPr lang="en-AU" sz="1000"/>
                <a:t>DTF</a:t>
              </a:r>
            </a:p>
          </p:txBody>
        </p:sp>
        <p:sp>
          <p:nvSpPr>
            <p:cNvPr id="7" name="Rectangle: Rounded Corners 6">
              <a:extLst>
                <a:ext uri="{FF2B5EF4-FFF2-40B4-BE49-F238E27FC236}">
                  <a16:creationId xmlns:a16="http://schemas.microsoft.com/office/drawing/2014/main" id="{7B7C7EA9-D43A-7CF8-03C2-9FE4A7DC94AA}"/>
                </a:ext>
              </a:extLst>
            </p:cNvPr>
            <p:cNvSpPr/>
            <p:nvPr/>
          </p:nvSpPr>
          <p:spPr>
            <a:xfrm>
              <a:off x="1145672" y="4778326"/>
              <a:ext cx="1222172" cy="432000"/>
            </a:xfrm>
            <a:prstGeom prst="roundRect">
              <a:avLst/>
            </a:prstGeom>
            <a:solidFill>
              <a:schemeClr val="accent3"/>
            </a:solidFill>
            <a:ln>
              <a:noFill/>
            </a:ln>
          </p:spPr>
          <p:style>
            <a:lnRef idx="3">
              <a:schemeClr val="lt1"/>
            </a:lnRef>
            <a:fillRef idx="1">
              <a:schemeClr val="accent4"/>
            </a:fillRef>
            <a:effectRef idx="1">
              <a:schemeClr val="accent4"/>
            </a:effectRef>
            <a:fontRef idx="minor">
              <a:schemeClr val="lt1"/>
            </a:fontRef>
          </p:style>
          <p:txBody>
            <a:bodyPr lIns="36000" tIns="36000" rIns="36000" bIns="36000" anchor="ctr" anchorCtr="0"/>
            <a:lstStyle/>
            <a:p>
              <a:pPr algn="ctr"/>
              <a:r>
                <a:rPr lang="en-AU" sz="1000"/>
                <a:t>Portfolio departments</a:t>
              </a:r>
            </a:p>
          </p:txBody>
        </p:sp>
        <p:sp>
          <p:nvSpPr>
            <p:cNvPr id="8" name="Rectangle: Rounded Corners 7">
              <a:extLst>
                <a:ext uri="{FF2B5EF4-FFF2-40B4-BE49-F238E27FC236}">
                  <a16:creationId xmlns:a16="http://schemas.microsoft.com/office/drawing/2014/main" id="{688E8DAB-E8E7-1614-59CC-FA68187ED2B2}"/>
                </a:ext>
              </a:extLst>
            </p:cNvPr>
            <p:cNvSpPr/>
            <p:nvPr/>
          </p:nvSpPr>
          <p:spPr>
            <a:xfrm>
              <a:off x="1157093" y="5310980"/>
              <a:ext cx="1222172" cy="378989"/>
            </a:xfrm>
            <a:prstGeom prst="roundRect">
              <a:avLst/>
            </a:prstGeom>
            <a:solidFill>
              <a:schemeClr val="accent3"/>
            </a:solidFill>
            <a:ln>
              <a:noFill/>
            </a:ln>
          </p:spPr>
          <p:style>
            <a:lnRef idx="3">
              <a:schemeClr val="lt1"/>
            </a:lnRef>
            <a:fillRef idx="1">
              <a:schemeClr val="accent4"/>
            </a:fillRef>
            <a:effectRef idx="1">
              <a:schemeClr val="accent4"/>
            </a:effectRef>
            <a:fontRef idx="minor">
              <a:schemeClr val="lt1"/>
            </a:fontRef>
          </p:style>
          <p:txBody>
            <a:bodyPr anchor="ctr" anchorCtr="0"/>
            <a:lstStyle/>
            <a:p>
              <a:pPr algn="ctr"/>
              <a:r>
                <a:rPr lang="en-AU" sz="1000"/>
                <a:t>Agencies</a:t>
              </a:r>
            </a:p>
          </p:txBody>
        </p:sp>
        <p:sp>
          <p:nvSpPr>
            <p:cNvPr id="11" name="TextBox 10">
              <a:extLst>
                <a:ext uri="{FF2B5EF4-FFF2-40B4-BE49-F238E27FC236}">
                  <a16:creationId xmlns:a16="http://schemas.microsoft.com/office/drawing/2014/main" id="{B2EC4E5B-0C69-8D4D-8A50-07AC275F9B01}"/>
                </a:ext>
              </a:extLst>
            </p:cNvPr>
            <p:cNvSpPr txBox="1"/>
            <p:nvPr/>
          </p:nvSpPr>
          <p:spPr>
            <a:xfrm>
              <a:off x="2918556" y="4288124"/>
              <a:ext cx="2587664" cy="380480"/>
            </a:xfrm>
            <a:prstGeom prst="rect">
              <a:avLst/>
            </a:prstGeom>
            <a:noFill/>
          </p:spPr>
          <p:txBody>
            <a:bodyPr wrap="square" lIns="36000" tIns="36000" rIns="36000" bIns="36000" rtlCol="0">
              <a:spAutoFit/>
            </a:bodyPr>
            <a:lstStyle/>
            <a:p>
              <a:pPr marL="90488" indent="-90488">
                <a:buFont typeface="Arial" panose="020B0604020202020204" pitchFamily="34" charset="0"/>
                <a:buChar char="•"/>
              </a:pPr>
              <a:r>
                <a:rPr lang="en-AU" sz="1000">
                  <a:solidFill>
                    <a:srgbClr val="232B39"/>
                  </a:solidFill>
                </a:rPr>
                <a:t>Secretary </a:t>
              </a:r>
            </a:p>
            <a:p>
              <a:pPr marL="90488" indent="-90488">
                <a:buFont typeface="Arial" panose="020B0604020202020204" pitchFamily="34" charset="0"/>
                <a:buChar char="•"/>
              </a:pPr>
              <a:r>
                <a:rPr lang="en-AU" sz="1000">
                  <a:solidFill>
                    <a:srgbClr val="232B39"/>
                  </a:solidFill>
                </a:rPr>
                <a:t>Deputy Secretary, Budget and Finance</a:t>
              </a:r>
            </a:p>
          </p:txBody>
        </p:sp>
        <p:sp>
          <p:nvSpPr>
            <p:cNvPr id="12" name="TextBox 11">
              <a:extLst>
                <a:ext uri="{FF2B5EF4-FFF2-40B4-BE49-F238E27FC236}">
                  <a16:creationId xmlns:a16="http://schemas.microsoft.com/office/drawing/2014/main" id="{16D4A881-6D25-5B51-20B7-95626B19F59F}"/>
                </a:ext>
              </a:extLst>
            </p:cNvPr>
            <p:cNvSpPr txBox="1"/>
            <p:nvPr/>
          </p:nvSpPr>
          <p:spPr>
            <a:xfrm>
              <a:off x="2918555" y="4794271"/>
              <a:ext cx="2587664" cy="380480"/>
            </a:xfrm>
            <a:prstGeom prst="rect">
              <a:avLst/>
            </a:prstGeom>
            <a:noFill/>
          </p:spPr>
          <p:txBody>
            <a:bodyPr wrap="square" lIns="36000" tIns="36000" rIns="36000" bIns="36000" rtlCol="0">
              <a:spAutoFit/>
            </a:bodyPr>
            <a:lstStyle>
              <a:defPPr>
                <a:defRPr lang="en-US"/>
              </a:defPPr>
              <a:lvl1pPr marL="90488" indent="-90488">
                <a:buFont typeface="Arial" panose="020B0604020202020204" pitchFamily="34" charset="0"/>
                <a:buChar char="•"/>
                <a:defRPr sz="1000">
                  <a:solidFill>
                    <a:srgbClr val="232B39"/>
                  </a:solidFill>
                </a:defRPr>
              </a:lvl1pPr>
            </a:lstStyle>
            <a:p>
              <a:r>
                <a:rPr lang="en-AU"/>
                <a:t>Secretary </a:t>
              </a:r>
            </a:p>
            <a:p>
              <a:r>
                <a:rPr lang="en-AU"/>
                <a:t>Departmental chief finance officer</a:t>
              </a:r>
            </a:p>
          </p:txBody>
        </p:sp>
        <p:sp>
          <p:nvSpPr>
            <p:cNvPr id="13" name="TextBox 12">
              <a:extLst>
                <a:ext uri="{FF2B5EF4-FFF2-40B4-BE49-F238E27FC236}">
                  <a16:creationId xmlns:a16="http://schemas.microsoft.com/office/drawing/2014/main" id="{21A57643-A974-0CC0-9612-92E664E6D1DE}"/>
                </a:ext>
              </a:extLst>
            </p:cNvPr>
            <p:cNvSpPr txBox="1"/>
            <p:nvPr/>
          </p:nvSpPr>
          <p:spPr>
            <a:xfrm>
              <a:off x="2918555" y="5223475"/>
              <a:ext cx="2587665" cy="534368"/>
            </a:xfrm>
            <a:prstGeom prst="rect">
              <a:avLst/>
            </a:prstGeom>
            <a:noFill/>
          </p:spPr>
          <p:txBody>
            <a:bodyPr wrap="square" lIns="36000" tIns="36000" rIns="36000" bIns="36000" rtlCol="0">
              <a:spAutoFit/>
            </a:bodyPr>
            <a:lstStyle>
              <a:defPPr>
                <a:defRPr lang="en-US"/>
              </a:defPPr>
              <a:lvl1pPr marL="90488" indent="-90488">
                <a:buFont typeface="Arial" panose="020B0604020202020204" pitchFamily="34" charset="0"/>
                <a:buChar char="•"/>
                <a:defRPr sz="1000">
                  <a:solidFill>
                    <a:srgbClr val="232B39"/>
                  </a:solidFill>
                </a:defRPr>
              </a:lvl1pPr>
            </a:lstStyle>
            <a:p>
              <a:r>
                <a:rPr lang="en-AU"/>
                <a:t>Responsible body</a:t>
              </a:r>
            </a:p>
            <a:p>
              <a:r>
                <a:rPr lang="en-AU"/>
                <a:t>Accountable officer/Chief executive</a:t>
              </a:r>
            </a:p>
            <a:p>
              <a:r>
                <a:rPr lang="en-AU"/>
                <a:t>Chief finance officer</a:t>
              </a:r>
            </a:p>
          </p:txBody>
        </p:sp>
        <p:sp>
          <p:nvSpPr>
            <p:cNvPr id="14" name="Arrow: Up 13">
              <a:extLst>
                <a:ext uri="{FF2B5EF4-FFF2-40B4-BE49-F238E27FC236}">
                  <a16:creationId xmlns:a16="http://schemas.microsoft.com/office/drawing/2014/main" id="{AD030334-B05A-F71A-5BB2-CE26A0C0CFF0}"/>
                </a:ext>
              </a:extLst>
            </p:cNvPr>
            <p:cNvSpPr/>
            <p:nvPr/>
          </p:nvSpPr>
          <p:spPr>
            <a:xfrm>
              <a:off x="741806" y="4322720"/>
              <a:ext cx="360000" cy="1440000"/>
            </a:xfrm>
            <a:prstGeom prst="upArrow">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lang="en-AU" sz="1050"/>
                <a:t>Reporting</a:t>
              </a:r>
            </a:p>
          </p:txBody>
        </p:sp>
        <p:sp>
          <p:nvSpPr>
            <p:cNvPr id="16" name="Arrow: Up 15">
              <a:extLst>
                <a:ext uri="{FF2B5EF4-FFF2-40B4-BE49-F238E27FC236}">
                  <a16:creationId xmlns:a16="http://schemas.microsoft.com/office/drawing/2014/main" id="{FEAF7DFC-9E31-9A2A-3461-39546B75D82F}"/>
                </a:ext>
              </a:extLst>
            </p:cNvPr>
            <p:cNvSpPr/>
            <p:nvPr/>
          </p:nvSpPr>
          <p:spPr>
            <a:xfrm rot="10800000">
              <a:off x="2525913" y="4322720"/>
              <a:ext cx="360000" cy="1440000"/>
            </a:xfrm>
            <a:prstGeom prst="upArrow">
              <a:avLst/>
            </a:prstGeom>
            <a:solidFill>
              <a:schemeClr val="accent5">
                <a:lumMod val="75000"/>
              </a:schemeClr>
            </a:solidFill>
            <a:ln>
              <a:noFill/>
            </a:ln>
          </p:spPr>
          <p:style>
            <a:lnRef idx="2">
              <a:schemeClr val="accent4">
                <a:shade val="15000"/>
              </a:schemeClr>
            </a:lnRef>
            <a:fillRef idx="1">
              <a:schemeClr val="accent4"/>
            </a:fillRef>
            <a:effectRef idx="0">
              <a:schemeClr val="accent4"/>
            </a:effectRef>
            <a:fontRef idx="minor">
              <a:schemeClr val="lt1"/>
            </a:fontRef>
          </p:style>
          <p:txBody>
            <a:bodyPr vert="vert" rtlCol="0" anchor="ctr"/>
            <a:lstStyle/>
            <a:p>
              <a:pPr algn="ctr"/>
              <a:r>
                <a:rPr lang="en-AU" sz="1050">
                  <a:solidFill>
                    <a:schemeClr val="bg1"/>
                  </a:solidFill>
                </a:rPr>
                <a:t>Accountability</a:t>
              </a:r>
            </a:p>
          </p:txBody>
        </p:sp>
      </p:grpSp>
    </p:spTree>
    <p:extLst>
      <p:ext uri="{BB962C8B-B14F-4D97-AF65-F5344CB8AC3E}">
        <p14:creationId xmlns:p14="http://schemas.microsoft.com/office/powerpoint/2010/main" val="32861558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C1E867-6C85-2173-3536-06191D0DF77F}"/>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7EEF11F-4DAE-AFA7-4D6D-1F2BF60E0A6C}"/>
              </a:ext>
            </a:extLst>
          </p:cNvPr>
          <p:cNvSpPr>
            <a:spLocks noGrp="1"/>
          </p:cNvSpPr>
          <p:nvPr>
            <p:ph idx="1"/>
          </p:nvPr>
        </p:nvSpPr>
        <p:spPr>
          <a:xfrm>
            <a:off x="4166056" y="2168525"/>
            <a:ext cx="6547664" cy="4008438"/>
          </a:xfrm>
        </p:spPr>
        <p:txBody>
          <a:bodyPr vert="horz" lIns="36000" tIns="45720" rIns="36000" bIns="45720" rtlCol="0" anchor="t">
            <a:noAutofit/>
          </a:bodyPr>
          <a:lstStyle/>
          <a:p>
            <a:pPr marL="180975" indent="-180975">
              <a:spcBef>
                <a:spcPts val="0"/>
              </a:spcBef>
            </a:pPr>
            <a:r>
              <a:rPr lang="en-AU" sz="1300">
                <a:solidFill>
                  <a:schemeClr val="accent3"/>
                </a:solidFill>
              </a:rPr>
              <a:t>Application</a:t>
            </a:r>
          </a:p>
          <a:p>
            <a:pPr marL="180975" lvl="2" indent="-180975">
              <a:spcAft>
                <a:spcPts val="300"/>
              </a:spcAft>
            </a:pPr>
            <a:r>
              <a:rPr lang="en-AU" sz="1200"/>
              <a:t>The Standing Directions, Instructions and mandated government frameworks and policies, such as the Asset Management Accountability Framework (AMAF), apply to </a:t>
            </a:r>
            <a:r>
              <a:rPr lang="en-AU" sz="1200">
                <a:latin typeface="+mj-lt"/>
              </a:rPr>
              <a:t>all</a:t>
            </a:r>
            <a:r>
              <a:rPr lang="en-AU" sz="1200"/>
              <a:t> departments and agencies subject to the FMA, unless exempt or not within scope.</a:t>
            </a:r>
          </a:p>
          <a:p>
            <a:pPr marL="180975" indent="-180975">
              <a:spcBef>
                <a:spcPts val="900"/>
              </a:spcBef>
            </a:pPr>
            <a:r>
              <a:rPr lang="en-AU" sz="1300">
                <a:solidFill>
                  <a:schemeClr val="accent3"/>
                </a:solidFill>
              </a:rPr>
              <a:t>Exemptions</a:t>
            </a:r>
          </a:p>
          <a:p>
            <a:pPr marL="180975" lvl="2" indent="-180975">
              <a:spcAft>
                <a:spcPts val="300"/>
              </a:spcAft>
            </a:pPr>
            <a:r>
              <a:rPr lang="en-AU" sz="1200"/>
              <a:t>The Minister for Finance may, by written direction, exempt agencies.</a:t>
            </a:r>
          </a:p>
          <a:p>
            <a:pPr marL="180975" lvl="2" indent="-180975">
              <a:spcAft>
                <a:spcPts val="300"/>
              </a:spcAft>
            </a:pPr>
            <a:r>
              <a:rPr lang="en-AU" sz="1200"/>
              <a:t>Agency exemption applications must be in writing, stating the rationale for the request and what alternative actions or procedures will be implemented to maintain the integrity of their financial management framework.</a:t>
            </a:r>
          </a:p>
          <a:p>
            <a:pPr marL="180975" lvl="2" indent="-180975">
              <a:spcAft>
                <a:spcPts val="300"/>
              </a:spcAft>
            </a:pPr>
            <a:r>
              <a:rPr lang="en-AU" sz="1200"/>
              <a:t>There are 50 agencies that have various levels of exemption ranging from full to specific. These agencies are mainly smaller-sized, lower-risk agencies, with alternative arrangements in place, many with their portfolio departments.</a:t>
            </a:r>
          </a:p>
          <a:p>
            <a:pPr marL="180975" lvl="2" indent="-180975">
              <a:spcAft>
                <a:spcPts val="300"/>
              </a:spcAft>
            </a:pPr>
            <a:endParaRPr lang="en-AU" sz="1200"/>
          </a:p>
        </p:txBody>
      </p:sp>
      <p:sp>
        <p:nvSpPr>
          <p:cNvPr id="15" name="Slide Number Placeholder 14">
            <a:extLst>
              <a:ext uri="{FF2B5EF4-FFF2-40B4-BE49-F238E27FC236}">
                <a16:creationId xmlns:a16="http://schemas.microsoft.com/office/drawing/2014/main" id="{6C71D125-C7B8-791E-3EF3-8F325E92FD79}"/>
              </a:ext>
            </a:extLst>
          </p:cNvPr>
          <p:cNvSpPr>
            <a:spLocks noGrp="1"/>
          </p:cNvSpPr>
          <p:nvPr>
            <p:ph type="sldNum" sz="quarter" idx="12"/>
          </p:nvPr>
        </p:nvSpPr>
        <p:spPr>
          <a:xfrm>
            <a:off x="11496675" y="6157617"/>
            <a:ext cx="441063" cy="365125"/>
          </a:xfrm>
        </p:spPr>
        <p:txBody>
          <a:bodyPr/>
          <a:lstStyle/>
          <a:p>
            <a:fld id="{E4E047A3-478C-4E7E-BF3D-3786245819C0}" type="slidenum">
              <a:rPr lang="en-AU" smtClean="0"/>
              <a:pPr/>
              <a:t>5</a:t>
            </a:fld>
            <a:endParaRPr lang="en-AU"/>
          </a:p>
        </p:txBody>
      </p:sp>
      <p:sp>
        <p:nvSpPr>
          <p:cNvPr id="2" name="Title 1">
            <a:extLst>
              <a:ext uri="{FF2B5EF4-FFF2-40B4-BE49-F238E27FC236}">
                <a16:creationId xmlns:a16="http://schemas.microsoft.com/office/drawing/2014/main" id="{6D1CD47F-C436-DA8F-F17E-D58D752B73EC}"/>
              </a:ext>
            </a:extLst>
          </p:cNvPr>
          <p:cNvSpPr>
            <a:spLocks noGrp="1"/>
          </p:cNvSpPr>
          <p:nvPr>
            <p:ph type="title"/>
          </p:nvPr>
        </p:nvSpPr>
        <p:spPr>
          <a:xfrm>
            <a:off x="704850" y="657225"/>
            <a:ext cx="10515600" cy="1034638"/>
          </a:xfrm>
        </p:spPr>
        <p:txBody>
          <a:bodyPr/>
          <a:lstStyle/>
          <a:p>
            <a:r>
              <a:rPr lang="en-AU" sz="3200"/>
              <a:t>Application and exemption</a:t>
            </a:r>
          </a:p>
        </p:txBody>
      </p:sp>
      <p:sp>
        <p:nvSpPr>
          <p:cNvPr id="6" name="Content Placeholder 8">
            <a:extLst>
              <a:ext uri="{FF2B5EF4-FFF2-40B4-BE49-F238E27FC236}">
                <a16:creationId xmlns:a16="http://schemas.microsoft.com/office/drawing/2014/main" id="{73347C3E-7953-6590-C56D-7D4E5D4D8232}"/>
              </a:ext>
            </a:extLst>
          </p:cNvPr>
          <p:cNvSpPr txBox="1">
            <a:spLocks/>
          </p:cNvSpPr>
          <p:nvPr/>
        </p:nvSpPr>
        <p:spPr>
          <a:xfrm>
            <a:off x="666241" y="2254946"/>
            <a:ext cx="3084725" cy="3373693"/>
          </a:xfrm>
          <a:prstGeom prst="roundRect">
            <a:avLst>
              <a:gd name="adj" fmla="val 6144"/>
            </a:avLst>
          </a:prstGeom>
          <a:solidFill>
            <a:schemeClr val="bg2">
              <a:lumMod val="20000"/>
              <a:lumOff val="80000"/>
            </a:schemeClr>
          </a:solidFill>
          <a:ln w="12700">
            <a:solidFill>
              <a:schemeClr val="accent1"/>
            </a:solidFill>
          </a:ln>
        </p:spPr>
        <p:txBody>
          <a:bodyPr vert="horz" lIns="36000" tIns="45720" rIns="36000" bIns="45720" rtlCol="0" anchor="ctr">
            <a:noAutofit/>
          </a:bodyPr>
          <a:lstStyle>
            <a:lvl1pPr marL="0" indent="0" algn="l" defTabSz="914400" rtl="0" eaLnBrk="1" latinLnBrk="0" hangingPunct="1">
              <a:lnSpc>
                <a:spcPct val="100000"/>
              </a:lnSpc>
              <a:spcBef>
                <a:spcPts val="1000"/>
              </a:spcBef>
              <a:buClr>
                <a:schemeClr val="accent1"/>
              </a:buClr>
              <a:buFont typeface="Arial" panose="020B0604020202020204" pitchFamily="34" charset="0"/>
              <a:buNone/>
              <a:defRPr lang="en-AU" sz="2600" b="0" i="0" kern="1200" smtClean="0">
                <a:solidFill>
                  <a:schemeClr val="tx1"/>
                </a:solidFill>
                <a:effectLst/>
                <a:latin typeface="+mj-lt"/>
                <a:ea typeface="+mn-ea"/>
                <a:cs typeface="+mn-cs"/>
              </a:defRPr>
            </a:lvl1pPr>
            <a:lvl2pPr marL="0" indent="0" algn="l" defTabSz="914400" rtl="0" eaLnBrk="1" latinLnBrk="0" hangingPunct="1">
              <a:lnSpc>
                <a:spcPct val="100000"/>
              </a:lnSpc>
              <a:spcBef>
                <a:spcPts val="600"/>
              </a:spcBef>
              <a:buClr>
                <a:schemeClr val="accent1"/>
              </a:buClr>
              <a:buFont typeface="Arial" panose="020B0604020202020204" pitchFamily="34" charset="0"/>
              <a:buNone/>
              <a:defRPr sz="2400" kern="1200">
                <a:solidFill>
                  <a:schemeClr val="tx1"/>
                </a:solidFill>
                <a:latin typeface="+mn-lt"/>
                <a:ea typeface="+mn-ea"/>
                <a:cs typeface="+mn-cs"/>
              </a:defRPr>
            </a:lvl2pPr>
            <a:lvl3pPr marL="358775" indent="-358775" algn="l" defTabSz="914400" rtl="0" eaLnBrk="1" latinLnBrk="0" hangingPunct="1">
              <a:lnSpc>
                <a:spcPct val="100000"/>
              </a:lnSpc>
              <a:spcBef>
                <a:spcPts val="300"/>
              </a:spcBef>
              <a:buClr>
                <a:schemeClr val="tx1"/>
              </a:buClr>
              <a:buFont typeface="Arial" panose="020B0604020202020204" pitchFamily="34" charset="0"/>
              <a:buChar char="•"/>
              <a:defRPr sz="2200" kern="1200">
                <a:solidFill>
                  <a:schemeClr val="tx1"/>
                </a:solidFill>
                <a:latin typeface="+mn-lt"/>
                <a:ea typeface="+mn-ea"/>
                <a:cs typeface="+mn-cs"/>
              </a:defRPr>
            </a:lvl3pPr>
            <a:lvl4pPr marL="715963" indent="-312738" algn="l" defTabSz="914400" rtl="0" eaLnBrk="1" latinLnBrk="0" hangingPunct="1">
              <a:lnSpc>
                <a:spcPct val="90000"/>
              </a:lnSpc>
              <a:spcBef>
                <a:spcPts val="300"/>
              </a:spcBef>
              <a:buClr>
                <a:schemeClr val="tx1"/>
              </a:buClr>
              <a:buFont typeface="VIC" panose="00000500000000000000" pitchFamily="50" charset="0"/>
              <a:buChar char="−"/>
              <a:defRPr sz="22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spcAft>
                <a:spcPts val="300"/>
              </a:spcAft>
            </a:pPr>
            <a:r>
              <a:rPr lang="en-AU" sz="1150"/>
              <a:t>An agency may be granted an exemption from a requirement of the Directions if factors like size, business nature and risk profile make it low risk.</a:t>
            </a:r>
          </a:p>
          <a:p>
            <a:pPr lvl="1">
              <a:spcAft>
                <a:spcPts val="300"/>
              </a:spcAft>
            </a:pPr>
            <a:r>
              <a:rPr lang="en-AU" sz="1150">
                <a:latin typeface="+mj-lt"/>
              </a:rPr>
              <a:t>Exempted agencies must implement their proposed alternative arrangements, as endorsed by the Minister for Finance’s exemption approval, to ensure that no aspect of financial governance is compromised.</a:t>
            </a:r>
          </a:p>
          <a:p>
            <a:pPr lvl="1">
              <a:spcAft>
                <a:spcPts val="300"/>
              </a:spcAft>
            </a:pPr>
            <a:r>
              <a:rPr lang="en-AU" sz="1150"/>
              <a:t>In cases like the creation of a new agency, where full compliance for the first period is not feasible, an interim exemption may be granted. These exemptions are conditional and reviewed case-by-case until compliance is achieved.</a:t>
            </a:r>
          </a:p>
        </p:txBody>
      </p:sp>
      <p:graphicFrame>
        <p:nvGraphicFramePr>
          <p:cNvPr id="4" name="Table 3">
            <a:extLst>
              <a:ext uri="{FF2B5EF4-FFF2-40B4-BE49-F238E27FC236}">
                <a16:creationId xmlns:a16="http://schemas.microsoft.com/office/drawing/2014/main" id="{283C5D6E-DA06-D48E-953D-0E88B98AB3FD}"/>
              </a:ext>
            </a:extLst>
          </p:cNvPr>
          <p:cNvGraphicFramePr>
            <a:graphicFrameLocks noGrp="1"/>
          </p:cNvGraphicFramePr>
          <p:nvPr>
            <p:extLst>
              <p:ext uri="{D42A27DB-BD31-4B8C-83A1-F6EECF244321}">
                <p14:modId xmlns:p14="http://schemas.microsoft.com/office/powerpoint/2010/main" val="2789492730"/>
              </p:ext>
            </p:extLst>
          </p:nvPr>
        </p:nvGraphicFramePr>
        <p:xfrm>
          <a:off x="704850" y="5838895"/>
          <a:ext cx="10410286" cy="361880"/>
        </p:xfrm>
        <a:graphic>
          <a:graphicData uri="http://schemas.openxmlformats.org/drawingml/2006/table">
            <a:tbl>
              <a:tblPr firstRow="1" bandRow="1">
                <a:tableStyleId>{5C22544A-7EE6-4342-B048-85BDC9FD1C3A}</a:tableStyleId>
              </a:tblPr>
              <a:tblGrid>
                <a:gridCol w="10410286">
                  <a:extLst>
                    <a:ext uri="{9D8B030D-6E8A-4147-A177-3AD203B41FA5}">
                      <a16:colId xmlns:a16="http://schemas.microsoft.com/office/drawing/2014/main" val="206334065"/>
                    </a:ext>
                  </a:extLst>
                </a:gridCol>
              </a:tblGrid>
              <a:tr h="361880">
                <a:tc>
                  <a:txBody>
                    <a:bodyPr/>
                    <a:lstStyle/>
                    <a:p>
                      <a:pPr algn="ctr"/>
                      <a:r>
                        <a:rPr lang="en-AU" sz="1300" b="0">
                          <a:solidFill>
                            <a:schemeClr val="accent3"/>
                          </a:solidFill>
                          <a:latin typeface="+mj-lt"/>
                        </a:rPr>
                        <a:t>Exemptions are only granted in exceptional circumstances and should only be sought as a last resort</a:t>
                      </a:r>
                    </a:p>
                  </a:txBody>
                  <a:tcPr anchor="ctr">
                    <a:lnT w="19050" cap="flat" cmpd="sng" algn="ctr">
                      <a:solidFill>
                        <a:schemeClr val="accent3"/>
                      </a:solidFill>
                      <a:prstDash val="solid"/>
                      <a:round/>
                      <a:headEnd type="none" w="med" len="med"/>
                      <a:tailEnd type="none" w="med" len="med"/>
                    </a:lnT>
                    <a:lnB w="19050" cap="flat" cmpd="sng" algn="ctr">
                      <a:solidFill>
                        <a:schemeClr val="accent3"/>
                      </a:solidFill>
                      <a:prstDash val="solid"/>
                      <a:round/>
                      <a:headEnd type="none" w="med" len="med"/>
                      <a:tailEnd type="none" w="med" len="med"/>
                    </a:lnB>
                    <a:solidFill>
                      <a:schemeClr val="bg1"/>
                    </a:solidFill>
                  </a:tcPr>
                </a:tc>
                <a:extLst>
                  <a:ext uri="{0D108BD9-81ED-4DB2-BD59-A6C34878D82A}">
                    <a16:rowId xmlns:a16="http://schemas.microsoft.com/office/drawing/2014/main" val="3737279895"/>
                  </a:ext>
                </a:extLst>
              </a:tr>
            </a:tbl>
          </a:graphicData>
        </a:graphic>
      </p:graphicFrame>
    </p:spTree>
    <p:extLst>
      <p:ext uri="{BB962C8B-B14F-4D97-AF65-F5344CB8AC3E}">
        <p14:creationId xmlns:p14="http://schemas.microsoft.com/office/powerpoint/2010/main" val="31998467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61A6CBD-B0E0-5728-2ED0-E3E7C0729944}"/>
            </a:ext>
          </a:extLst>
        </p:cNvPr>
        <p:cNvGrpSpPr/>
        <p:nvPr/>
      </p:nvGrpSpPr>
      <p:grpSpPr>
        <a:xfrm>
          <a:off x="0" y="0"/>
          <a:ext cx="0" cy="0"/>
          <a:chOff x="0" y="0"/>
          <a:chExt cx="0" cy="0"/>
        </a:xfrm>
      </p:grpSpPr>
      <p:sp>
        <p:nvSpPr>
          <p:cNvPr id="15" name="Slide Number Placeholder 14">
            <a:extLst>
              <a:ext uri="{FF2B5EF4-FFF2-40B4-BE49-F238E27FC236}">
                <a16:creationId xmlns:a16="http://schemas.microsoft.com/office/drawing/2014/main" id="{2D222E1A-08C8-732F-D160-2BC13486DD92}"/>
              </a:ext>
            </a:extLst>
          </p:cNvPr>
          <p:cNvSpPr>
            <a:spLocks noGrp="1"/>
          </p:cNvSpPr>
          <p:nvPr>
            <p:ph type="sldNum" sz="quarter" idx="12"/>
          </p:nvPr>
        </p:nvSpPr>
        <p:spPr>
          <a:xfrm>
            <a:off x="11496675" y="6157617"/>
            <a:ext cx="441063" cy="365125"/>
          </a:xfrm>
        </p:spPr>
        <p:txBody>
          <a:bodyPr/>
          <a:lstStyle/>
          <a:p>
            <a:fld id="{E4E047A3-478C-4E7E-BF3D-3786245819C0}" type="slidenum">
              <a:rPr lang="en-AU" smtClean="0"/>
              <a:pPr/>
              <a:t>6</a:t>
            </a:fld>
            <a:endParaRPr lang="en-AU"/>
          </a:p>
        </p:txBody>
      </p:sp>
      <p:sp>
        <p:nvSpPr>
          <p:cNvPr id="2" name="Title 1">
            <a:extLst>
              <a:ext uri="{FF2B5EF4-FFF2-40B4-BE49-F238E27FC236}">
                <a16:creationId xmlns:a16="http://schemas.microsoft.com/office/drawing/2014/main" id="{FF9646B1-E81A-670A-9CF4-69585AB1621B}"/>
              </a:ext>
            </a:extLst>
          </p:cNvPr>
          <p:cNvSpPr>
            <a:spLocks noGrp="1"/>
          </p:cNvSpPr>
          <p:nvPr>
            <p:ph type="title"/>
          </p:nvPr>
        </p:nvSpPr>
        <p:spPr>
          <a:xfrm>
            <a:off x="704850" y="657225"/>
            <a:ext cx="10515600" cy="1034638"/>
          </a:xfrm>
        </p:spPr>
        <p:txBody>
          <a:bodyPr/>
          <a:lstStyle/>
          <a:p>
            <a:r>
              <a:rPr lang="en-AU" sz="3200"/>
              <a:t>2023-24 Whole of Government compliance results</a:t>
            </a:r>
          </a:p>
        </p:txBody>
      </p:sp>
      <p:sp>
        <p:nvSpPr>
          <p:cNvPr id="3" name="Content Placeholder 2">
            <a:extLst>
              <a:ext uri="{FF2B5EF4-FFF2-40B4-BE49-F238E27FC236}">
                <a16:creationId xmlns:a16="http://schemas.microsoft.com/office/drawing/2014/main" id="{9AFF74F0-02D8-83BE-D608-1CC423C2D342}"/>
              </a:ext>
            </a:extLst>
          </p:cNvPr>
          <p:cNvSpPr>
            <a:spLocks noGrp="1"/>
          </p:cNvSpPr>
          <p:nvPr>
            <p:ph idx="1"/>
          </p:nvPr>
        </p:nvSpPr>
        <p:spPr>
          <a:xfrm>
            <a:off x="4166056" y="2168525"/>
            <a:ext cx="6552265" cy="4008438"/>
          </a:xfrm>
        </p:spPr>
        <p:txBody>
          <a:bodyPr vert="horz" lIns="36000" tIns="45720" rIns="36000" bIns="45720" rtlCol="0" anchor="t">
            <a:noAutofit/>
          </a:bodyPr>
          <a:lstStyle/>
          <a:p>
            <a:pPr marL="180975" lvl="2" indent="-180975">
              <a:spcBef>
                <a:spcPts val="0"/>
              </a:spcBef>
              <a:spcAft>
                <a:spcPts val="600"/>
              </a:spcAft>
            </a:pPr>
            <a:r>
              <a:rPr lang="en-AU" sz="1200"/>
              <a:t>Compliance results are expected to continue to improve over time as departments and agencies fully embed best practice from the 2018 Standing Directions and related requirements in their day-to-day business activities. Deficiencies increased in 2021-22 and 2022-23 partly due to Covid resourcing issues and new requirements coming on-line. 2023-24 has indicated the first downward movement since 2020-21.</a:t>
            </a:r>
          </a:p>
          <a:p>
            <a:pPr marL="180975" lvl="2" indent="-180975">
              <a:spcBef>
                <a:spcPts val="0"/>
              </a:spcBef>
              <a:spcAft>
                <a:spcPts val="600"/>
              </a:spcAft>
            </a:pPr>
            <a:r>
              <a:rPr lang="en-AU" sz="1200"/>
              <a:t>Agency audit committees review their agency’s compliance assessment and annual report attestation statement and endorse the annual compliance report to portfolio departments.</a:t>
            </a:r>
          </a:p>
          <a:p>
            <a:pPr marL="180975" lvl="2" indent="-180975">
              <a:spcBef>
                <a:spcPts val="0"/>
              </a:spcBef>
              <a:spcAft>
                <a:spcPts val="600"/>
              </a:spcAft>
            </a:pPr>
            <a:r>
              <a:rPr lang="en-AU" sz="1200"/>
              <a:t>Reported compliance deficiencies indicate departments and agencies are taking financial management legislative obligations seriously and see good financial management governance as a critical aspect of their business operations.</a:t>
            </a:r>
          </a:p>
          <a:p>
            <a:pPr marL="180975" lvl="2" indent="-180975">
              <a:spcBef>
                <a:spcPts val="0"/>
              </a:spcBef>
              <a:spcAft>
                <a:spcPts val="600"/>
              </a:spcAft>
            </a:pPr>
            <a:r>
              <a:rPr lang="en-AU" sz="1200"/>
              <a:t>Overall, there was a reduction in the number of reported non-material compliance deficiencies. This is in line with the expectation that departments and agencies focus on rectifying issues.</a:t>
            </a:r>
          </a:p>
        </p:txBody>
      </p:sp>
      <p:sp>
        <p:nvSpPr>
          <p:cNvPr id="6" name="Content Placeholder 8">
            <a:extLst>
              <a:ext uri="{FF2B5EF4-FFF2-40B4-BE49-F238E27FC236}">
                <a16:creationId xmlns:a16="http://schemas.microsoft.com/office/drawing/2014/main" id="{D89FF3DA-F497-7F64-8D99-5E1C6AC7ED99}"/>
              </a:ext>
            </a:extLst>
          </p:cNvPr>
          <p:cNvSpPr txBox="1">
            <a:spLocks/>
          </p:cNvSpPr>
          <p:nvPr/>
        </p:nvSpPr>
        <p:spPr>
          <a:xfrm>
            <a:off x="666241" y="2254947"/>
            <a:ext cx="3084725" cy="2807992"/>
          </a:xfrm>
          <a:prstGeom prst="roundRect">
            <a:avLst>
              <a:gd name="adj" fmla="val 9775"/>
            </a:avLst>
          </a:prstGeom>
          <a:solidFill>
            <a:schemeClr val="bg2">
              <a:lumMod val="20000"/>
              <a:lumOff val="80000"/>
            </a:schemeClr>
          </a:solidFill>
          <a:ln w="12700">
            <a:solidFill>
              <a:schemeClr val="accent1"/>
            </a:solidFill>
          </a:ln>
        </p:spPr>
        <p:txBody>
          <a:bodyPr vert="horz" lIns="36000" tIns="45720" rIns="36000" bIns="45720" rtlCol="0" anchor="ctr">
            <a:noAutofit/>
          </a:bodyPr>
          <a:lstStyle>
            <a:lvl1pPr marL="0" indent="0" algn="l" defTabSz="914400" rtl="0" eaLnBrk="1" latinLnBrk="0" hangingPunct="1">
              <a:lnSpc>
                <a:spcPct val="100000"/>
              </a:lnSpc>
              <a:spcBef>
                <a:spcPts val="1000"/>
              </a:spcBef>
              <a:buClr>
                <a:schemeClr val="accent1"/>
              </a:buClr>
              <a:buFont typeface="Arial" panose="020B0604020202020204" pitchFamily="34" charset="0"/>
              <a:buNone/>
              <a:defRPr lang="en-AU" sz="2600" b="0" i="0" kern="1200" smtClean="0">
                <a:solidFill>
                  <a:schemeClr val="tx1"/>
                </a:solidFill>
                <a:effectLst/>
                <a:latin typeface="+mj-lt"/>
                <a:ea typeface="+mn-ea"/>
                <a:cs typeface="+mn-cs"/>
              </a:defRPr>
            </a:lvl1pPr>
            <a:lvl2pPr marL="0" indent="0" algn="l" defTabSz="914400" rtl="0" eaLnBrk="1" latinLnBrk="0" hangingPunct="1">
              <a:lnSpc>
                <a:spcPct val="100000"/>
              </a:lnSpc>
              <a:spcBef>
                <a:spcPts val="600"/>
              </a:spcBef>
              <a:buClr>
                <a:schemeClr val="accent1"/>
              </a:buClr>
              <a:buFont typeface="Arial" panose="020B0604020202020204" pitchFamily="34" charset="0"/>
              <a:buNone/>
              <a:defRPr sz="2400" kern="1200">
                <a:solidFill>
                  <a:schemeClr val="tx1"/>
                </a:solidFill>
                <a:latin typeface="+mn-lt"/>
                <a:ea typeface="+mn-ea"/>
                <a:cs typeface="+mn-cs"/>
              </a:defRPr>
            </a:lvl2pPr>
            <a:lvl3pPr marL="358775" indent="-358775" algn="l" defTabSz="914400" rtl="0" eaLnBrk="1" latinLnBrk="0" hangingPunct="1">
              <a:lnSpc>
                <a:spcPct val="100000"/>
              </a:lnSpc>
              <a:spcBef>
                <a:spcPts val="300"/>
              </a:spcBef>
              <a:buClr>
                <a:schemeClr val="tx1"/>
              </a:buClr>
              <a:buFont typeface="Arial" panose="020B0604020202020204" pitchFamily="34" charset="0"/>
              <a:buChar char="•"/>
              <a:defRPr sz="2200" kern="1200">
                <a:solidFill>
                  <a:schemeClr val="tx1"/>
                </a:solidFill>
                <a:latin typeface="+mn-lt"/>
                <a:ea typeface="+mn-ea"/>
                <a:cs typeface="+mn-cs"/>
              </a:defRPr>
            </a:lvl3pPr>
            <a:lvl4pPr marL="715963" indent="-312738" algn="l" defTabSz="914400" rtl="0" eaLnBrk="1" latinLnBrk="0" hangingPunct="1">
              <a:lnSpc>
                <a:spcPct val="90000"/>
              </a:lnSpc>
              <a:spcBef>
                <a:spcPts val="300"/>
              </a:spcBef>
              <a:buClr>
                <a:schemeClr val="tx1"/>
              </a:buClr>
              <a:buFont typeface="VIC" panose="00000500000000000000" pitchFamily="50" charset="0"/>
              <a:buChar char="−"/>
              <a:defRPr sz="22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80975" lvl="2" indent="-180975">
              <a:spcAft>
                <a:spcPts val="300"/>
              </a:spcAft>
            </a:pPr>
            <a:r>
              <a:rPr lang="en-AU" sz="1200"/>
              <a:t>A ‘</a:t>
            </a:r>
            <a:r>
              <a:rPr lang="en-AU" sz="1200">
                <a:latin typeface="+mj-lt"/>
              </a:rPr>
              <a:t>material compliance deficiency</a:t>
            </a:r>
            <a:r>
              <a:rPr lang="en-AU" sz="1200"/>
              <a:t>’ refers to a compliance issue that a reasonable person would consider has a material or significant impact on the agency’s or the State's reputation, financial position or financial management.</a:t>
            </a:r>
          </a:p>
          <a:p>
            <a:pPr marL="180975" lvl="2" indent="-180975">
              <a:spcAft>
                <a:spcPts val="300"/>
              </a:spcAft>
            </a:pPr>
            <a:r>
              <a:rPr lang="en-AU" sz="1200"/>
              <a:t>A ‘</a:t>
            </a:r>
            <a:r>
              <a:rPr lang="en-AU" sz="1200">
                <a:latin typeface="+mj-lt"/>
              </a:rPr>
              <a:t>non-material compliance deficiency</a:t>
            </a:r>
            <a:r>
              <a:rPr lang="en-AU" sz="1200"/>
              <a:t>’ is an attribute, condition, action or omission that is not fully compliant with a requirement in the FMA, Directions and/or Instructions.</a:t>
            </a:r>
          </a:p>
        </p:txBody>
      </p:sp>
    </p:spTree>
    <p:extLst>
      <p:ext uri="{BB962C8B-B14F-4D97-AF65-F5344CB8AC3E}">
        <p14:creationId xmlns:p14="http://schemas.microsoft.com/office/powerpoint/2010/main" val="21166546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1F29A9-9121-CDE7-2D72-828D841E6681}"/>
            </a:ext>
          </a:extLst>
        </p:cNvPr>
        <p:cNvGrpSpPr/>
        <p:nvPr/>
      </p:nvGrpSpPr>
      <p:grpSpPr>
        <a:xfrm>
          <a:off x="0" y="0"/>
          <a:ext cx="0" cy="0"/>
          <a:chOff x="0" y="0"/>
          <a:chExt cx="0" cy="0"/>
        </a:xfrm>
      </p:grpSpPr>
      <p:sp>
        <p:nvSpPr>
          <p:cNvPr id="15" name="Slide Number Placeholder 14">
            <a:extLst>
              <a:ext uri="{FF2B5EF4-FFF2-40B4-BE49-F238E27FC236}">
                <a16:creationId xmlns:a16="http://schemas.microsoft.com/office/drawing/2014/main" id="{149BE184-4A3F-778B-569D-E853A9206E4B}"/>
              </a:ext>
            </a:extLst>
          </p:cNvPr>
          <p:cNvSpPr>
            <a:spLocks noGrp="1"/>
          </p:cNvSpPr>
          <p:nvPr>
            <p:ph type="sldNum" sz="quarter" idx="12"/>
          </p:nvPr>
        </p:nvSpPr>
        <p:spPr/>
        <p:txBody>
          <a:bodyPr/>
          <a:lstStyle/>
          <a:p>
            <a:fld id="{E4E047A3-478C-4E7E-BF3D-3786245819C0}" type="slidenum">
              <a:rPr lang="en-AU" smtClean="0"/>
              <a:pPr/>
              <a:t>7</a:t>
            </a:fld>
            <a:endParaRPr lang="en-AU"/>
          </a:p>
        </p:txBody>
      </p:sp>
      <p:sp>
        <p:nvSpPr>
          <p:cNvPr id="2" name="Title 1">
            <a:extLst>
              <a:ext uri="{FF2B5EF4-FFF2-40B4-BE49-F238E27FC236}">
                <a16:creationId xmlns:a16="http://schemas.microsoft.com/office/drawing/2014/main" id="{BC8CB300-9380-EFCC-EF27-011077A53467}"/>
              </a:ext>
            </a:extLst>
          </p:cNvPr>
          <p:cNvSpPr>
            <a:spLocks noGrp="1"/>
          </p:cNvSpPr>
          <p:nvPr>
            <p:ph type="title"/>
          </p:nvPr>
        </p:nvSpPr>
        <p:spPr/>
        <p:txBody>
          <a:bodyPr/>
          <a:lstStyle/>
          <a:p>
            <a:r>
              <a:rPr lang="en-AU" sz="3200"/>
              <a:t>Material and non-material compliance deficiencies</a:t>
            </a:r>
          </a:p>
        </p:txBody>
      </p:sp>
      <p:sp>
        <p:nvSpPr>
          <p:cNvPr id="3" name="Content Placeholder 2">
            <a:extLst>
              <a:ext uri="{FF2B5EF4-FFF2-40B4-BE49-F238E27FC236}">
                <a16:creationId xmlns:a16="http://schemas.microsoft.com/office/drawing/2014/main" id="{C0890ED8-A308-5193-9860-DA3A8061B0A2}"/>
              </a:ext>
            </a:extLst>
          </p:cNvPr>
          <p:cNvSpPr>
            <a:spLocks noGrp="1"/>
          </p:cNvSpPr>
          <p:nvPr>
            <p:ph idx="1"/>
          </p:nvPr>
        </p:nvSpPr>
        <p:spPr>
          <a:xfrm>
            <a:off x="704851" y="2168525"/>
            <a:ext cx="4842510" cy="4008437"/>
          </a:xfrm>
        </p:spPr>
        <p:txBody>
          <a:bodyPr vert="horz" lIns="36000" tIns="45720" rIns="36000" bIns="45720" rtlCol="0" anchor="t">
            <a:noAutofit/>
          </a:bodyPr>
          <a:lstStyle/>
          <a:p>
            <a:pPr marL="180975" lvl="2" indent="-180975">
              <a:spcAft>
                <a:spcPts val="300"/>
              </a:spcAft>
            </a:pPr>
            <a:r>
              <a:rPr lang="en-AU" sz="1200"/>
              <a:t>There was one reported material compliance deficiency this year under Direction 3.4 Internal Control System. This deficiency has been rectified.</a:t>
            </a:r>
          </a:p>
          <a:p>
            <a:pPr marL="180975" lvl="2" indent="-180975">
              <a:spcAft>
                <a:spcPts val="300"/>
              </a:spcAft>
            </a:pPr>
            <a:r>
              <a:rPr lang="en-AU" sz="1200"/>
              <a:t>Compared to the previous year, there has been a significant decline in non-material compliance deficiencies mainly in areas of: Treasury management, purchasing cards, and risk management framework and processes. These reflect a positive trend in organisational compliance and maturity in governance, compliance and risk management.</a:t>
            </a:r>
          </a:p>
          <a:p>
            <a:pPr marL="180975" lvl="2" indent="-180975">
              <a:spcAft>
                <a:spcPts val="300"/>
              </a:spcAft>
            </a:pPr>
            <a:r>
              <a:rPr lang="en-AU" sz="1200"/>
              <a:t>Reported non-material compliance deficiencies in internal control systems have increased compared to last year, largely due to outdated policies and procedures related to financial authorisations, purchasing cards, gifts, benefits and hospitality, service level agreements, and outsourced service policies. Agencies and departments are actively revising these policies and enhancing internal systems to address weaknesses and strengthen controls. Additionally, educational and awareness initiatives are being rolled out across portfolio agencies to reinforce compliance.</a:t>
            </a:r>
          </a:p>
        </p:txBody>
      </p:sp>
      <p:sp>
        <p:nvSpPr>
          <p:cNvPr id="4" name="Content Placeholder 3">
            <a:extLst>
              <a:ext uri="{FF2B5EF4-FFF2-40B4-BE49-F238E27FC236}">
                <a16:creationId xmlns:a16="http://schemas.microsoft.com/office/drawing/2014/main" id="{95431755-9D0F-C07D-0A5E-BE4A21CE0418}"/>
              </a:ext>
            </a:extLst>
          </p:cNvPr>
          <p:cNvSpPr>
            <a:spLocks noGrp="1"/>
          </p:cNvSpPr>
          <p:nvPr>
            <p:ph idx="13"/>
          </p:nvPr>
        </p:nvSpPr>
        <p:spPr>
          <a:xfrm>
            <a:off x="6337300" y="2168525"/>
            <a:ext cx="4645947" cy="4008437"/>
          </a:xfrm>
        </p:spPr>
        <p:txBody>
          <a:bodyPr/>
          <a:lstStyle/>
          <a:p>
            <a:pPr marL="177800" lvl="2" indent="-177800">
              <a:spcAft>
                <a:spcPts val="300"/>
              </a:spcAft>
            </a:pPr>
            <a:r>
              <a:rPr lang="en-AU" sz="1200"/>
              <a:t>The reported compliance deficiencies continue to include not meeting best practice requirements in the following key areas:</a:t>
            </a:r>
          </a:p>
          <a:p>
            <a:pPr marL="360363" lvl="3" indent="-177800">
              <a:spcAft>
                <a:spcPts val="300"/>
              </a:spcAft>
            </a:pPr>
            <a:r>
              <a:rPr lang="en-AU" sz="1200"/>
              <a:t>Asset management accountability </a:t>
            </a:r>
          </a:p>
          <a:p>
            <a:pPr marL="360363" lvl="3" indent="-177800">
              <a:spcAft>
                <a:spcPts val="300"/>
              </a:spcAft>
            </a:pPr>
            <a:r>
              <a:rPr lang="en-AU" sz="1200"/>
              <a:t>Maintenance of internal control systems, policies and procedures</a:t>
            </a:r>
          </a:p>
          <a:p>
            <a:pPr marL="360363" lvl="3" indent="-177800">
              <a:spcAft>
                <a:spcPts val="300"/>
              </a:spcAft>
            </a:pPr>
            <a:r>
              <a:rPr lang="en-AU" sz="1200"/>
              <a:t>Risk management, including business continuity planning</a:t>
            </a:r>
          </a:p>
          <a:p>
            <a:pPr marL="360363" lvl="3" indent="-177800">
              <a:spcAft>
                <a:spcPts val="300"/>
              </a:spcAft>
            </a:pPr>
            <a:r>
              <a:rPr lang="en-AU" sz="1200"/>
              <a:t>Procurement of goods and services</a:t>
            </a:r>
          </a:p>
          <a:p>
            <a:pPr marL="360363" lvl="3" indent="-177800">
              <a:spcAft>
                <a:spcPts val="300"/>
              </a:spcAft>
            </a:pPr>
            <a:r>
              <a:rPr lang="en-AU" sz="1200"/>
              <a:t>Purchasing card administration</a:t>
            </a:r>
          </a:p>
          <a:p>
            <a:pPr marL="360363" lvl="3" indent="-177800">
              <a:spcAft>
                <a:spcPts val="300"/>
              </a:spcAft>
            </a:pPr>
            <a:r>
              <a:rPr lang="en-AU" sz="1200"/>
              <a:t>Public construction accountability.</a:t>
            </a:r>
          </a:p>
          <a:p>
            <a:pPr marL="177800" lvl="2" indent="-177800">
              <a:spcAft>
                <a:spcPts val="300"/>
              </a:spcAft>
            </a:pPr>
            <a:r>
              <a:rPr lang="en-AU" sz="1200"/>
              <a:t>Where compliance deficiencies have been reported all departments demonstrated a strong commitment to working with portfolio agencies to develop capabilities and implement strategies to address these in future reporting years.</a:t>
            </a:r>
          </a:p>
        </p:txBody>
      </p:sp>
      <p:cxnSp>
        <p:nvCxnSpPr>
          <p:cNvPr id="7" name="Straight Connector 6">
            <a:extLst>
              <a:ext uri="{FF2B5EF4-FFF2-40B4-BE49-F238E27FC236}">
                <a16:creationId xmlns:a16="http://schemas.microsoft.com/office/drawing/2014/main" id="{F146FB8F-83DA-052A-CB46-62ED0B19E55D}"/>
              </a:ext>
            </a:extLst>
          </p:cNvPr>
          <p:cNvCxnSpPr>
            <a:cxnSpLocks/>
          </p:cNvCxnSpPr>
          <p:nvPr/>
        </p:nvCxnSpPr>
        <p:spPr>
          <a:xfrm>
            <a:off x="5980431" y="2168525"/>
            <a:ext cx="0" cy="3769995"/>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707327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0AE60F-9210-B73E-8B63-FC58CA8124AC}"/>
            </a:ext>
          </a:extLst>
        </p:cNvPr>
        <p:cNvGrpSpPr/>
        <p:nvPr/>
      </p:nvGrpSpPr>
      <p:grpSpPr>
        <a:xfrm>
          <a:off x="0" y="0"/>
          <a:ext cx="0" cy="0"/>
          <a:chOff x="0" y="0"/>
          <a:chExt cx="0" cy="0"/>
        </a:xfrm>
      </p:grpSpPr>
      <p:sp>
        <p:nvSpPr>
          <p:cNvPr id="15" name="Slide Number Placeholder 14">
            <a:extLst>
              <a:ext uri="{FF2B5EF4-FFF2-40B4-BE49-F238E27FC236}">
                <a16:creationId xmlns:a16="http://schemas.microsoft.com/office/drawing/2014/main" id="{427E313C-7F4F-E7E4-16AC-EBFA6240B4A9}"/>
              </a:ext>
            </a:extLst>
          </p:cNvPr>
          <p:cNvSpPr>
            <a:spLocks noGrp="1"/>
          </p:cNvSpPr>
          <p:nvPr>
            <p:ph type="sldNum" sz="quarter" idx="12"/>
          </p:nvPr>
        </p:nvSpPr>
        <p:spPr>
          <a:xfrm>
            <a:off x="11496675" y="6157617"/>
            <a:ext cx="441063" cy="365125"/>
          </a:xfrm>
        </p:spPr>
        <p:txBody>
          <a:bodyPr/>
          <a:lstStyle/>
          <a:p>
            <a:fld id="{E4E047A3-478C-4E7E-BF3D-3786245819C0}" type="slidenum">
              <a:rPr lang="en-AU" smtClean="0"/>
              <a:pPr/>
              <a:t>8</a:t>
            </a:fld>
            <a:endParaRPr lang="en-AU"/>
          </a:p>
        </p:txBody>
      </p:sp>
      <p:sp>
        <p:nvSpPr>
          <p:cNvPr id="2" name="Title 1">
            <a:extLst>
              <a:ext uri="{FF2B5EF4-FFF2-40B4-BE49-F238E27FC236}">
                <a16:creationId xmlns:a16="http://schemas.microsoft.com/office/drawing/2014/main" id="{823274F5-5D3E-A03C-C96E-59043ECCF053}"/>
              </a:ext>
            </a:extLst>
          </p:cNvPr>
          <p:cNvSpPr>
            <a:spLocks noGrp="1"/>
          </p:cNvSpPr>
          <p:nvPr>
            <p:ph type="title"/>
          </p:nvPr>
        </p:nvSpPr>
        <p:spPr>
          <a:xfrm>
            <a:off x="704850" y="657225"/>
            <a:ext cx="10515600" cy="1034638"/>
          </a:xfrm>
        </p:spPr>
        <p:txBody>
          <a:bodyPr/>
          <a:lstStyle/>
          <a:p>
            <a:r>
              <a:rPr lang="en-AU" sz="3200"/>
              <a:t>Key compliance risks</a:t>
            </a:r>
          </a:p>
        </p:txBody>
      </p:sp>
      <p:sp>
        <p:nvSpPr>
          <p:cNvPr id="3" name="Content Placeholder 2">
            <a:extLst>
              <a:ext uri="{FF2B5EF4-FFF2-40B4-BE49-F238E27FC236}">
                <a16:creationId xmlns:a16="http://schemas.microsoft.com/office/drawing/2014/main" id="{13BDF928-3AB4-7096-BA5A-6AFA2B74729D}"/>
              </a:ext>
            </a:extLst>
          </p:cNvPr>
          <p:cNvSpPr>
            <a:spLocks noGrp="1"/>
          </p:cNvSpPr>
          <p:nvPr>
            <p:ph idx="1"/>
          </p:nvPr>
        </p:nvSpPr>
        <p:spPr>
          <a:xfrm>
            <a:off x="4166056" y="2168525"/>
            <a:ext cx="6552265" cy="4008438"/>
          </a:xfrm>
        </p:spPr>
        <p:txBody>
          <a:bodyPr vert="horz" lIns="36000" tIns="45720" rIns="36000" bIns="45720" rtlCol="0" anchor="t">
            <a:noAutofit/>
          </a:bodyPr>
          <a:lstStyle/>
          <a:p>
            <a:pPr lvl="1" indent="-358775">
              <a:spcBef>
                <a:spcPts val="0"/>
              </a:spcBef>
              <a:spcAft>
                <a:spcPts val="600"/>
              </a:spcAft>
            </a:pPr>
            <a:r>
              <a:rPr lang="en-AU" sz="1300">
                <a:solidFill>
                  <a:schemeClr val="accent3"/>
                </a:solidFill>
                <a:latin typeface="+mj-lt"/>
              </a:rPr>
              <a:t>Reported compliance risks</a:t>
            </a:r>
          </a:p>
          <a:p>
            <a:pPr marL="180975" lvl="2" indent="-180975">
              <a:spcBef>
                <a:spcPts val="0"/>
              </a:spcBef>
              <a:spcAft>
                <a:spcPts val="600"/>
              </a:spcAft>
            </a:pPr>
            <a:r>
              <a:rPr lang="en-AU" sz="1200"/>
              <a:t>Departments and agencies identified a number of key compliance risks, emphasising the potential for financial or reputational loss resulting from failure to comply with the Directions and Instructions.</a:t>
            </a:r>
          </a:p>
          <a:p>
            <a:pPr marL="180975" lvl="2" indent="-180975">
              <a:spcBef>
                <a:spcPts val="0"/>
              </a:spcBef>
              <a:spcAft>
                <a:spcPts val="600"/>
              </a:spcAft>
            </a:pPr>
            <a:r>
              <a:rPr lang="en-AU" sz="1200"/>
              <a:t>These risks are closely monitored with rectification plans implemented as necessary. Department reporting has outlined strategies to ensure identified risks are effectively managed and mitigated. DTF will continue to work closely with all departments and their portfolio agencies to actively identify areas requiring additional focus or support, monitor risks and implement strategies to address these.</a:t>
            </a:r>
          </a:p>
          <a:p>
            <a:pPr marL="180975" lvl="2" indent="-180975">
              <a:spcBef>
                <a:spcPts val="0"/>
              </a:spcBef>
              <a:spcAft>
                <a:spcPts val="600"/>
              </a:spcAft>
            </a:pPr>
            <a:r>
              <a:rPr lang="en-AU" sz="1200"/>
              <a:t>In 2023-24, identified risks were largely consistent with reported compliance deficiencies and included risks in the areas of:</a:t>
            </a:r>
          </a:p>
          <a:p>
            <a:pPr marL="360363" lvl="3" indent="-182563">
              <a:spcBef>
                <a:spcPts val="0"/>
              </a:spcBef>
              <a:spcAft>
                <a:spcPts val="300"/>
              </a:spcAft>
            </a:pPr>
            <a:r>
              <a:rPr lang="en-AU" sz="1200"/>
              <a:t>Asset management accountability</a:t>
            </a:r>
          </a:p>
          <a:p>
            <a:pPr marL="360363" lvl="3" indent="-182563">
              <a:spcBef>
                <a:spcPts val="0"/>
              </a:spcBef>
              <a:spcAft>
                <a:spcPts val="300"/>
              </a:spcAft>
            </a:pPr>
            <a:r>
              <a:rPr lang="en-AU" sz="1200"/>
              <a:t>Managing specific risks - Business continuity planning</a:t>
            </a:r>
          </a:p>
          <a:p>
            <a:pPr marL="360363" lvl="3" indent="-182563">
              <a:spcBef>
                <a:spcPts val="0"/>
              </a:spcBef>
              <a:spcAft>
                <a:spcPts val="300"/>
              </a:spcAft>
            </a:pPr>
            <a:r>
              <a:rPr lang="en-AU" sz="1200"/>
              <a:t>Internal control systems, policies, and processes</a:t>
            </a:r>
          </a:p>
          <a:p>
            <a:pPr marL="360363" lvl="3" indent="-182563">
              <a:spcBef>
                <a:spcPts val="0"/>
              </a:spcBef>
              <a:spcAft>
                <a:spcPts val="300"/>
              </a:spcAft>
            </a:pPr>
            <a:r>
              <a:rPr lang="en-AU" sz="1200"/>
              <a:t>Fraud, corruption and other losses</a:t>
            </a:r>
          </a:p>
          <a:p>
            <a:pPr marL="360363" lvl="3" indent="-182563">
              <a:spcBef>
                <a:spcPts val="0"/>
              </a:spcBef>
              <a:spcAft>
                <a:spcPts val="300"/>
              </a:spcAft>
            </a:pPr>
            <a:r>
              <a:rPr lang="en-AU" sz="1200"/>
              <a:t>Risk management framework processes</a:t>
            </a:r>
          </a:p>
          <a:p>
            <a:pPr marL="360363" lvl="3" indent="-182563">
              <a:spcBef>
                <a:spcPts val="0"/>
              </a:spcBef>
              <a:spcAft>
                <a:spcPts val="300"/>
              </a:spcAft>
            </a:pPr>
            <a:r>
              <a:rPr lang="en-AU" sz="1200"/>
              <a:t>Managing financial information</a:t>
            </a:r>
          </a:p>
          <a:p>
            <a:pPr marL="360363" lvl="3" indent="-182563">
              <a:spcBef>
                <a:spcPts val="0"/>
              </a:spcBef>
              <a:spcAft>
                <a:spcPts val="300"/>
              </a:spcAft>
            </a:pPr>
            <a:r>
              <a:rPr lang="en-AU" sz="1200"/>
              <a:t>Effective financial governance.</a:t>
            </a:r>
          </a:p>
        </p:txBody>
      </p:sp>
      <p:sp>
        <p:nvSpPr>
          <p:cNvPr id="6" name="Content Placeholder 8">
            <a:extLst>
              <a:ext uri="{FF2B5EF4-FFF2-40B4-BE49-F238E27FC236}">
                <a16:creationId xmlns:a16="http://schemas.microsoft.com/office/drawing/2014/main" id="{684504C0-613B-F95B-C41D-2DFDDFC48751}"/>
              </a:ext>
            </a:extLst>
          </p:cNvPr>
          <p:cNvSpPr txBox="1">
            <a:spLocks/>
          </p:cNvSpPr>
          <p:nvPr/>
        </p:nvSpPr>
        <p:spPr>
          <a:xfrm>
            <a:off x="666241" y="2254946"/>
            <a:ext cx="3084725" cy="3307653"/>
          </a:xfrm>
          <a:prstGeom prst="roundRect">
            <a:avLst>
              <a:gd name="adj" fmla="val 9233"/>
            </a:avLst>
          </a:prstGeom>
          <a:solidFill>
            <a:schemeClr val="bg2">
              <a:lumMod val="20000"/>
              <a:lumOff val="80000"/>
            </a:schemeClr>
          </a:solidFill>
          <a:ln w="12700">
            <a:solidFill>
              <a:schemeClr val="accent1"/>
            </a:solidFill>
          </a:ln>
        </p:spPr>
        <p:txBody>
          <a:bodyPr vert="horz" lIns="36000" tIns="45720" rIns="36000" bIns="45720" rtlCol="0" anchor="ctr">
            <a:noAutofit/>
          </a:bodyPr>
          <a:lstStyle>
            <a:lvl1pPr marL="0" indent="0" algn="l" defTabSz="914400" rtl="0" eaLnBrk="1" latinLnBrk="0" hangingPunct="1">
              <a:lnSpc>
                <a:spcPct val="100000"/>
              </a:lnSpc>
              <a:spcBef>
                <a:spcPts val="1000"/>
              </a:spcBef>
              <a:buClr>
                <a:schemeClr val="accent1"/>
              </a:buClr>
              <a:buFont typeface="Arial" panose="020B0604020202020204" pitchFamily="34" charset="0"/>
              <a:buNone/>
              <a:defRPr lang="en-AU" sz="2600" b="0" i="0" kern="1200" smtClean="0">
                <a:solidFill>
                  <a:schemeClr val="tx1"/>
                </a:solidFill>
                <a:effectLst/>
                <a:latin typeface="+mj-lt"/>
                <a:ea typeface="+mn-ea"/>
                <a:cs typeface="+mn-cs"/>
              </a:defRPr>
            </a:lvl1pPr>
            <a:lvl2pPr marL="0" indent="0" algn="l" defTabSz="914400" rtl="0" eaLnBrk="1" latinLnBrk="0" hangingPunct="1">
              <a:lnSpc>
                <a:spcPct val="100000"/>
              </a:lnSpc>
              <a:spcBef>
                <a:spcPts val="600"/>
              </a:spcBef>
              <a:buClr>
                <a:schemeClr val="accent1"/>
              </a:buClr>
              <a:buFont typeface="Arial" panose="020B0604020202020204" pitchFamily="34" charset="0"/>
              <a:buNone/>
              <a:defRPr sz="2400" kern="1200">
                <a:solidFill>
                  <a:schemeClr val="tx1"/>
                </a:solidFill>
                <a:latin typeface="+mn-lt"/>
                <a:ea typeface="+mn-ea"/>
                <a:cs typeface="+mn-cs"/>
              </a:defRPr>
            </a:lvl2pPr>
            <a:lvl3pPr marL="358775" indent="-358775" algn="l" defTabSz="914400" rtl="0" eaLnBrk="1" latinLnBrk="0" hangingPunct="1">
              <a:lnSpc>
                <a:spcPct val="100000"/>
              </a:lnSpc>
              <a:spcBef>
                <a:spcPts val="300"/>
              </a:spcBef>
              <a:buClr>
                <a:schemeClr val="tx1"/>
              </a:buClr>
              <a:buFont typeface="Arial" panose="020B0604020202020204" pitchFamily="34" charset="0"/>
              <a:buChar char="•"/>
              <a:defRPr sz="2200" kern="1200">
                <a:solidFill>
                  <a:schemeClr val="tx1"/>
                </a:solidFill>
                <a:latin typeface="+mn-lt"/>
                <a:ea typeface="+mn-ea"/>
                <a:cs typeface="+mn-cs"/>
              </a:defRPr>
            </a:lvl3pPr>
            <a:lvl4pPr marL="715963" indent="-312738" algn="l" defTabSz="914400" rtl="0" eaLnBrk="1" latinLnBrk="0" hangingPunct="1">
              <a:lnSpc>
                <a:spcPct val="90000"/>
              </a:lnSpc>
              <a:spcBef>
                <a:spcPts val="300"/>
              </a:spcBef>
              <a:buClr>
                <a:schemeClr val="tx1"/>
              </a:buClr>
              <a:buFont typeface="VIC" panose="00000500000000000000" pitchFamily="50" charset="0"/>
              <a:buChar char="−"/>
              <a:defRPr sz="22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80975" lvl="2" indent="-180975">
              <a:spcAft>
                <a:spcPts val="300"/>
              </a:spcAft>
            </a:pPr>
            <a:r>
              <a:rPr lang="en-AU" sz="1200"/>
              <a:t>Departments and agencies identify and detail key areas of the Directions and Instructions that represent a significant compliance risk to the organisation and the strategies to manage these risks.</a:t>
            </a:r>
          </a:p>
          <a:p>
            <a:pPr marL="180975" lvl="2" indent="-180975">
              <a:spcAft>
                <a:spcPts val="300"/>
              </a:spcAft>
            </a:pPr>
            <a:r>
              <a:rPr lang="en-AU" sz="1200"/>
              <a:t>A significant compliance risk poses the </a:t>
            </a:r>
            <a:r>
              <a:rPr lang="en-AU" sz="1200">
                <a:latin typeface="+mj-lt"/>
              </a:rPr>
              <a:t>potential</a:t>
            </a:r>
            <a:r>
              <a:rPr lang="en-AU" sz="1200"/>
              <a:t> for financial and/or reputational loss from non-compliance with the Directions and Instructions. While such risks are not necessarily a deficiency (which is an actual instance of non‑compliance), compliance deficiencies may indicate underlying compliance risks.</a:t>
            </a:r>
          </a:p>
        </p:txBody>
      </p:sp>
    </p:spTree>
    <p:extLst>
      <p:ext uri="{BB962C8B-B14F-4D97-AF65-F5344CB8AC3E}">
        <p14:creationId xmlns:p14="http://schemas.microsoft.com/office/powerpoint/2010/main" val="23589870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255DE6-B280-EDEF-CC90-500CDB877B11}"/>
            </a:ext>
          </a:extLst>
        </p:cNvPr>
        <p:cNvGrpSpPr/>
        <p:nvPr/>
      </p:nvGrpSpPr>
      <p:grpSpPr>
        <a:xfrm>
          <a:off x="0" y="0"/>
          <a:ext cx="0" cy="0"/>
          <a:chOff x="0" y="0"/>
          <a:chExt cx="0" cy="0"/>
        </a:xfrm>
      </p:grpSpPr>
      <p:sp>
        <p:nvSpPr>
          <p:cNvPr id="15" name="Slide Number Placeholder 14">
            <a:extLst>
              <a:ext uri="{FF2B5EF4-FFF2-40B4-BE49-F238E27FC236}">
                <a16:creationId xmlns:a16="http://schemas.microsoft.com/office/drawing/2014/main" id="{D2522CE2-3071-EC41-8FCA-AAE2A1ED5101}"/>
              </a:ext>
            </a:extLst>
          </p:cNvPr>
          <p:cNvSpPr>
            <a:spLocks noGrp="1"/>
          </p:cNvSpPr>
          <p:nvPr>
            <p:ph type="sldNum" sz="quarter" idx="12"/>
          </p:nvPr>
        </p:nvSpPr>
        <p:spPr>
          <a:xfrm>
            <a:off x="11496675" y="6157617"/>
            <a:ext cx="441063" cy="365125"/>
          </a:xfrm>
        </p:spPr>
        <p:txBody>
          <a:bodyPr/>
          <a:lstStyle/>
          <a:p>
            <a:fld id="{E4E047A3-478C-4E7E-BF3D-3786245819C0}" type="slidenum">
              <a:rPr lang="en-AU" smtClean="0"/>
              <a:pPr/>
              <a:t>9</a:t>
            </a:fld>
            <a:endParaRPr lang="en-AU"/>
          </a:p>
        </p:txBody>
      </p:sp>
      <p:sp>
        <p:nvSpPr>
          <p:cNvPr id="2" name="Title 1">
            <a:extLst>
              <a:ext uri="{FF2B5EF4-FFF2-40B4-BE49-F238E27FC236}">
                <a16:creationId xmlns:a16="http://schemas.microsoft.com/office/drawing/2014/main" id="{C355B9A2-2729-B235-73A5-D46ADBB76756}"/>
              </a:ext>
            </a:extLst>
          </p:cNvPr>
          <p:cNvSpPr>
            <a:spLocks noGrp="1"/>
          </p:cNvSpPr>
          <p:nvPr>
            <p:ph type="title"/>
          </p:nvPr>
        </p:nvSpPr>
        <p:spPr>
          <a:xfrm>
            <a:off x="704850" y="657225"/>
            <a:ext cx="10515600" cy="1034638"/>
          </a:xfrm>
        </p:spPr>
        <p:txBody>
          <a:bodyPr/>
          <a:lstStyle/>
          <a:p>
            <a:r>
              <a:rPr lang="en-AU" sz="3200"/>
              <a:t>Emerging risks</a:t>
            </a:r>
          </a:p>
        </p:txBody>
      </p:sp>
      <p:sp>
        <p:nvSpPr>
          <p:cNvPr id="6" name="Content Placeholder 8">
            <a:extLst>
              <a:ext uri="{FF2B5EF4-FFF2-40B4-BE49-F238E27FC236}">
                <a16:creationId xmlns:a16="http://schemas.microsoft.com/office/drawing/2014/main" id="{C9F59ADA-68D5-75F1-48E7-328A7FF2F45E}"/>
              </a:ext>
            </a:extLst>
          </p:cNvPr>
          <p:cNvSpPr txBox="1">
            <a:spLocks/>
          </p:cNvSpPr>
          <p:nvPr/>
        </p:nvSpPr>
        <p:spPr>
          <a:xfrm>
            <a:off x="666241" y="2254945"/>
            <a:ext cx="3084725" cy="4120455"/>
          </a:xfrm>
          <a:prstGeom prst="roundRect">
            <a:avLst>
              <a:gd name="adj" fmla="val 9233"/>
            </a:avLst>
          </a:prstGeom>
          <a:solidFill>
            <a:schemeClr val="bg2">
              <a:lumMod val="20000"/>
              <a:lumOff val="80000"/>
            </a:schemeClr>
          </a:solidFill>
          <a:ln w="12700">
            <a:solidFill>
              <a:schemeClr val="accent1"/>
            </a:solidFill>
          </a:ln>
        </p:spPr>
        <p:txBody>
          <a:bodyPr vert="horz" lIns="36000" tIns="45720" rIns="36000" bIns="45720" rtlCol="0" anchor="ctr">
            <a:noAutofit/>
          </a:bodyPr>
          <a:lstStyle>
            <a:lvl1pPr marL="0" indent="0" algn="l" defTabSz="914400" rtl="0" eaLnBrk="1" latinLnBrk="0" hangingPunct="1">
              <a:lnSpc>
                <a:spcPct val="100000"/>
              </a:lnSpc>
              <a:spcBef>
                <a:spcPts val="1000"/>
              </a:spcBef>
              <a:buClr>
                <a:schemeClr val="accent1"/>
              </a:buClr>
              <a:buFont typeface="Arial" panose="020B0604020202020204" pitchFamily="34" charset="0"/>
              <a:buNone/>
              <a:defRPr lang="en-AU" sz="2600" b="0" i="0" kern="1200" smtClean="0">
                <a:solidFill>
                  <a:schemeClr val="tx1"/>
                </a:solidFill>
                <a:effectLst/>
                <a:latin typeface="+mj-lt"/>
                <a:ea typeface="+mn-ea"/>
                <a:cs typeface="+mn-cs"/>
              </a:defRPr>
            </a:lvl1pPr>
            <a:lvl2pPr marL="0" indent="0" algn="l" defTabSz="914400" rtl="0" eaLnBrk="1" latinLnBrk="0" hangingPunct="1">
              <a:lnSpc>
                <a:spcPct val="100000"/>
              </a:lnSpc>
              <a:spcBef>
                <a:spcPts val="600"/>
              </a:spcBef>
              <a:buClr>
                <a:schemeClr val="accent1"/>
              </a:buClr>
              <a:buFont typeface="Arial" panose="020B0604020202020204" pitchFamily="34" charset="0"/>
              <a:buNone/>
              <a:defRPr sz="2400" kern="1200">
                <a:solidFill>
                  <a:schemeClr val="tx1"/>
                </a:solidFill>
                <a:latin typeface="+mn-lt"/>
                <a:ea typeface="+mn-ea"/>
                <a:cs typeface="+mn-cs"/>
              </a:defRPr>
            </a:lvl2pPr>
            <a:lvl3pPr marL="358775" indent="-358775" algn="l" defTabSz="914400" rtl="0" eaLnBrk="1" latinLnBrk="0" hangingPunct="1">
              <a:lnSpc>
                <a:spcPct val="100000"/>
              </a:lnSpc>
              <a:spcBef>
                <a:spcPts val="300"/>
              </a:spcBef>
              <a:buClr>
                <a:schemeClr val="tx1"/>
              </a:buClr>
              <a:buFont typeface="Arial" panose="020B0604020202020204" pitchFamily="34" charset="0"/>
              <a:buChar char="•"/>
              <a:defRPr sz="2200" kern="1200">
                <a:solidFill>
                  <a:schemeClr val="tx1"/>
                </a:solidFill>
                <a:latin typeface="+mn-lt"/>
                <a:ea typeface="+mn-ea"/>
                <a:cs typeface="+mn-cs"/>
              </a:defRPr>
            </a:lvl3pPr>
            <a:lvl4pPr marL="715963" indent="-312738" algn="l" defTabSz="914400" rtl="0" eaLnBrk="1" latinLnBrk="0" hangingPunct="1">
              <a:lnSpc>
                <a:spcPct val="90000"/>
              </a:lnSpc>
              <a:spcBef>
                <a:spcPts val="300"/>
              </a:spcBef>
              <a:buClr>
                <a:schemeClr val="tx1"/>
              </a:buClr>
              <a:buFont typeface="VIC" panose="00000500000000000000" pitchFamily="50" charset="0"/>
              <a:buChar char="−"/>
              <a:defRPr sz="22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80975" lvl="2" indent="-180975">
              <a:spcAft>
                <a:spcPts val="300"/>
              </a:spcAft>
            </a:pPr>
            <a:r>
              <a:rPr lang="en-AU" sz="1200"/>
              <a:t>The Compliance Reporting process offers a historical perspective on how departments and agencies adhere to the Standing Directions and associated frameworks. However, it is not designed to monitor or identify material financial sustainability risks or issues.</a:t>
            </a:r>
          </a:p>
          <a:p>
            <a:pPr marL="180975" lvl="2" indent="-180975">
              <a:spcAft>
                <a:spcPts val="300"/>
              </a:spcAft>
            </a:pPr>
            <a:r>
              <a:rPr lang="en-AU" sz="1200"/>
              <a:t>In recent months, DTF has enhanced its approach to financial sustainability, introducing measures that focus on identifying challenges and developing strategies to address them.</a:t>
            </a:r>
          </a:p>
          <a:p>
            <a:pPr marL="180975" lvl="2" indent="-180975">
              <a:spcAft>
                <a:spcPts val="300"/>
              </a:spcAft>
            </a:pPr>
            <a:r>
              <a:rPr lang="en-AU" sz="1200"/>
              <a:t>To further strengthen financial sustainability, the Financial Management Frameworks will continue to be refined and leveraged as tools to embed these solutions effectively.</a:t>
            </a:r>
          </a:p>
        </p:txBody>
      </p:sp>
      <p:sp>
        <p:nvSpPr>
          <p:cNvPr id="9" name="Content Placeholder 2">
            <a:extLst>
              <a:ext uri="{FF2B5EF4-FFF2-40B4-BE49-F238E27FC236}">
                <a16:creationId xmlns:a16="http://schemas.microsoft.com/office/drawing/2014/main" id="{6E48196D-9E99-2595-42DF-1DE95E888E7E}"/>
              </a:ext>
            </a:extLst>
          </p:cNvPr>
          <p:cNvSpPr>
            <a:spLocks noGrp="1"/>
          </p:cNvSpPr>
          <p:nvPr>
            <p:ph idx="1"/>
          </p:nvPr>
        </p:nvSpPr>
        <p:spPr>
          <a:xfrm>
            <a:off x="4166056" y="2168525"/>
            <a:ext cx="6369865" cy="4008438"/>
          </a:xfrm>
        </p:spPr>
        <p:txBody>
          <a:bodyPr vert="horz" lIns="36000" tIns="45720" rIns="36000" bIns="45720" rtlCol="0" anchor="t">
            <a:noAutofit/>
          </a:bodyPr>
          <a:lstStyle/>
          <a:p>
            <a:pPr marL="177800" lvl="1" indent="-177800">
              <a:spcBef>
                <a:spcPts val="0"/>
              </a:spcBef>
              <a:spcAft>
                <a:spcPts val="600"/>
              </a:spcAft>
            </a:pPr>
            <a:r>
              <a:rPr lang="en-AU" sz="1300">
                <a:solidFill>
                  <a:schemeClr val="accent3"/>
                </a:solidFill>
                <a:latin typeface="+mj-lt"/>
              </a:rPr>
              <a:t>Emerging financial management risks</a:t>
            </a:r>
          </a:p>
          <a:p>
            <a:pPr marL="177800" lvl="2" indent="-177800">
              <a:spcBef>
                <a:spcPts val="0"/>
              </a:spcBef>
              <a:spcAft>
                <a:spcPts val="600"/>
              </a:spcAft>
            </a:pPr>
            <a:r>
              <a:rPr lang="en-AU" sz="1200"/>
              <a:t>The emerging financial management risks identified in 2023-24 are consistent with those of previous years and remain an area of ongoing focus, highlighting vulnerabilities in the following areas:</a:t>
            </a:r>
          </a:p>
          <a:p>
            <a:pPr marL="360363" lvl="3" indent="-177800">
              <a:spcBef>
                <a:spcPts val="0"/>
              </a:spcBef>
              <a:spcAft>
                <a:spcPts val="600"/>
              </a:spcAft>
            </a:pPr>
            <a:r>
              <a:rPr lang="en-AU" sz="1200"/>
              <a:t>Agency financial sustainability</a:t>
            </a:r>
          </a:p>
          <a:p>
            <a:pPr marL="360363" lvl="3" indent="-177800">
              <a:spcBef>
                <a:spcPts val="0"/>
              </a:spcBef>
              <a:spcAft>
                <a:spcPts val="600"/>
              </a:spcAft>
            </a:pPr>
            <a:r>
              <a:rPr lang="en-AU" sz="1200"/>
              <a:t>Operational asset maintenance</a:t>
            </a:r>
          </a:p>
          <a:p>
            <a:pPr marL="360363" lvl="3" indent="-177800">
              <a:spcBef>
                <a:spcPts val="0"/>
              </a:spcBef>
              <a:spcAft>
                <a:spcPts val="600"/>
              </a:spcAft>
            </a:pPr>
            <a:r>
              <a:rPr lang="en-AU" sz="1200"/>
              <a:t>Fraud, corruption and loss prevention policies</a:t>
            </a:r>
          </a:p>
          <a:p>
            <a:pPr marL="360363" lvl="3" indent="-177800">
              <a:spcBef>
                <a:spcPts val="0"/>
              </a:spcBef>
              <a:spcAft>
                <a:spcPts val="600"/>
              </a:spcAft>
            </a:pPr>
            <a:r>
              <a:rPr lang="en-AU" sz="1200"/>
              <a:t>Cybersecurity and IT system controls.</a:t>
            </a:r>
          </a:p>
          <a:p>
            <a:pPr marL="177800" lvl="2" indent="-177800">
              <a:spcBef>
                <a:spcPts val="0"/>
              </a:spcBef>
              <a:spcAft>
                <a:spcPts val="600"/>
              </a:spcAft>
            </a:pPr>
            <a:r>
              <a:rPr lang="en-AU" sz="1200"/>
              <a:t>These risks underscore the need for robust financial management practices, enhanced policy frameworks, and strengthened technological safeguards to ensure organisational resilience.</a:t>
            </a:r>
          </a:p>
          <a:p>
            <a:pPr marL="177800" lvl="2" indent="-177800">
              <a:spcBef>
                <a:spcPts val="0"/>
              </a:spcBef>
              <a:spcAft>
                <a:spcPts val="600"/>
              </a:spcAft>
            </a:pPr>
            <a:r>
              <a:rPr lang="en-AU" sz="1200"/>
              <a:t>DTF is considering ways it can better support and guide departments and agencies to assist them in addressing these key emerging risks.</a:t>
            </a:r>
          </a:p>
        </p:txBody>
      </p:sp>
    </p:spTree>
    <p:extLst>
      <p:ext uri="{BB962C8B-B14F-4D97-AF65-F5344CB8AC3E}">
        <p14:creationId xmlns:p14="http://schemas.microsoft.com/office/powerpoint/2010/main" val="256309540"/>
      </p:ext>
    </p:extLst>
  </p:cSld>
  <p:clrMapOvr>
    <a:masterClrMapping/>
  </p:clrMapOvr>
</p:sld>
</file>

<file path=ppt/theme/theme1.xml><?xml version="1.0" encoding="utf-8"?>
<a:theme xmlns:a="http://schemas.openxmlformats.org/drawingml/2006/main" name="Office Theme">
  <a:themeElements>
    <a:clrScheme name="DTF corporate blue">
      <a:dk1>
        <a:srgbClr val="232B39"/>
      </a:dk1>
      <a:lt1>
        <a:sysClr val="window" lastClr="FFFFFF"/>
      </a:lt1>
      <a:dk2>
        <a:srgbClr val="3A3467"/>
      </a:dk2>
      <a:lt2>
        <a:srgbClr val="C2EBFA"/>
      </a:lt2>
      <a:accent1>
        <a:srgbClr val="0072CE"/>
      </a:accent1>
      <a:accent2>
        <a:srgbClr val="68CEF2"/>
      </a:accent2>
      <a:accent3>
        <a:srgbClr val="004C97"/>
      </a:accent3>
      <a:accent4>
        <a:srgbClr val="D3D5D7"/>
      </a:accent4>
      <a:accent5>
        <a:srgbClr val="5BBD74"/>
      </a:accent5>
      <a:accent6>
        <a:srgbClr val="D4E15F"/>
      </a:accent6>
      <a:hlink>
        <a:srgbClr val="53565A"/>
      </a:hlink>
      <a:folHlink>
        <a:srgbClr val="999999"/>
      </a:folHlink>
    </a:clrScheme>
    <a:fontScheme name="Brand Vic">
      <a:majorFont>
        <a:latin typeface="VIC SemiBold"/>
        <a:ea typeface=""/>
        <a:cs typeface=""/>
      </a:majorFont>
      <a:minorFont>
        <a:latin typeface="VIC"/>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TF PowerPoint.potx" id="{1B2E21D0-A801-450E-B2E8-E6F4AE40109B}" vid="{D4851D8E-856F-47DD-8D90-C1189A66A02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Brand Vic">
      <a:majorFont>
        <a:latin typeface="VIC SemiBold"/>
        <a:ea typeface=""/>
        <a:cs typeface=""/>
      </a:majorFont>
      <a:minorFont>
        <a:latin typeface="VIC"/>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61DBD7666485A4EA5B1A8B294DA6633" ma:contentTypeVersion="16" ma:contentTypeDescription="Create a new document." ma:contentTypeScope="" ma:versionID="5faaca9c181dcc1e964292213987f4e6">
  <xsd:schema xmlns:xsd="http://www.w3.org/2001/XMLSchema" xmlns:xs="http://www.w3.org/2001/XMLSchema" xmlns:p="http://schemas.microsoft.com/office/2006/metadata/properties" xmlns:ns2="2f95bb59-30e7-42c6-8ed2-c45171cffb97" xmlns:ns3="12586c5d-a169-44bb-843a-357041cf8a66" targetNamespace="http://schemas.microsoft.com/office/2006/metadata/properties" ma:root="true" ma:fieldsID="6186ab13d52423f618f44fa95b28ad64" ns2:_="" ns3:_="">
    <xsd:import namespace="2f95bb59-30e7-42c6-8ed2-c45171cffb97"/>
    <xsd:import namespace="12586c5d-a169-44bb-843a-357041cf8a66"/>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LengthInSeconds" minOccurs="0"/>
                <xsd:element ref="ns2:MediaServiceObjectDetectorVersions" minOccurs="0"/>
                <xsd:element ref="ns2:MediaServiceSearchProperties" minOccurs="0"/>
                <xsd:element ref="ns2:MediaServiceGenerationTime" minOccurs="0"/>
                <xsd:element ref="ns2:MediaServiceEventHashCode"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f95bb59-30e7-42c6-8ed2-c45171cffb9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dexed="true" ma:internalName="MediaServiceDateTaken"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MediaServiceObjectDetectorVersions" ma:index="16" nillable="true" ma:displayName="MediaServiceObjectDetectorVersions" ma:hidden="true" ma:indexed="true" ma:internalName="MediaServiceObjectDetectorVersions" ma:readOnly="true">
      <xsd:simpleType>
        <xsd:restriction base="dms:Text"/>
      </xsd:simpleType>
    </xsd:element>
    <xsd:element name="MediaServiceSearchProperties" ma:index="17" nillable="true" ma:displayName="MediaServiceSearchProperties" ma:hidden="true" ma:internalName="MediaServiceSearchProperties" ma:readOnly="true">
      <xsd:simpleType>
        <xsd:restriction base="dms:Note"/>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9292314e-c97d-49c1-8ae7-4cb6e1c4f97c" ma:termSetId="09814cd3-568e-fe90-9814-8d621ff8fb84" ma:anchorId="fba54fb3-c3e1-fe81-a776-ca4b69148c4d" ma:open="true" ma:isKeyword="false">
      <xsd:complexType>
        <xsd:sequence>
          <xsd:element ref="pc:Terms" minOccurs="0" maxOccurs="1"/>
        </xsd:sequence>
      </xsd:complexType>
    </xsd:element>
    <xsd:element name="MediaServiceOCR" ma:index="23"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12586c5d-a169-44bb-843a-357041cf8a66"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5b80b3d7-2d6b-47a8-8594-c009448834ae}" ma:internalName="TaxCatchAll" ma:showField="CatchAllData" ma:web="12586c5d-a169-44bb-843a-357041cf8a6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12586c5d-a169-44bb-843a-357041cf8a66" xsi:nil="true"/>
    <lcf76f155ced4ddcb4097134ff3c332f xmlns="2f95bb59-30e7-42c6-8ed2-c45171cffb97">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C9F57E6-AC45-44A1-A37F-0D7CB4B05E16}">
  <ds:schemaRefs>
    <ds:schemaRef ds:uri="12586c5d-a169-44bb-843a-357041cf8a66"/>
    <ds:schemaRef ds:uri="2f95bb59-30e7-42c6-8ed2-c45171cffb97"/>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CC9455AE-030A-4094-860F-580619EE39A5}">
  <ds:schemaRefs>
    <ds:schemaRef ds:uri="12586c5d-a169-44bb-843a-357041cf8a66"/>
    <ds:schemaRef ds:uri="http://purl.org/dc/terms/"/>
    <ds:schemaRef ds:uri="http://schemas.openxmlformats.org/package/2006/metadata/core-properties"/>
    <ds:schemaRef ds:uri="http://purl.org/dc/dcmitype/"/>
    <ds:schemaRef ds:uri="http://schemas.microsoft.com/office/infopath/2007/PartnerControls"/>
    <ds:schemaRef ds:uri="http://schemas.microsoft.com/office/2006/documentManagement/types"/>
    <ds:schemaRef ds:uri="http://purl.org/dc/elements/1.1/"/>
    <ds:schemaRef ds:uri="http://schemas.microsoft.com/office/2006/metadata/properties"/>
    <ds:schemaRef ds:uri="2f95bb59-30e7-42c6-8ed2-c45171cffb97"/>
    <ds:schemaRef ds:uri="http://www.w3.org/XML/1998/namespace"/>
  </ds:schemaRefs>
</ds:datastoreItem>
</file>

<file path=customXml/itemProps3.xml><?xml version="1.0" encoding="utf-8"?>
<ds:datastoreItem xmlns:ds="http://schemas.openxmlformats.org/officeDocument/2006/customXml" ds:itemID="{C273F46A-C1EB-47F5-ABCF-856E1AE2BD7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DTF PowerPoint</Template>
  <TotalTime>0</TotalTime>
  <Words>2364</Words>
  <Application>Microsoft Office PowerPoint</Application>
  <PresentationFormat>Widescreen</PresentationFormat>
  <Paragraphs>163</Paragraphs>
  <Slides>12</Slides>
  <Notes>12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VIC SemiBold</vt:lpstr>
      <vt:lpstr>VIC</vt:lpstr>
      <vt:lpstr>Arial</vt:lpstr>
      <vt:lpstr>Calibri</vt:lpstr>
      <vt:lpstr>Office Theme</vt:lpstr>
      <vt:lpstr>2023-24 Whole of Victorian Government  Financial Management Compliance Outcomes </vt:lpstr>
      <vt:lpstr>Financial Management and Compliance Framework</vt:lpstr>
      <vt:lpstr>Standing Directions</vt:lpstr>
      <vt:lpstr>Roles and responsibilities</vt:lpstr>
      <vt:lpstr>Application and exemption</vt:lpstr>
      <vt:lpstr>2023-24 Whole of Government compliance results</vt:lpstr>
      <vt:lpstr>Material and non-material compliance deficiencies</vt:lpstr>
      <vt:lpstr>Key compliance risks</vt:lpstr>
      <vt:lpstr>Emerging risks</vt:lpstr>
      <vt:lpstr>Compliance reporting and focus going forward</vt:lpstr>
      <vt:lpstr>Strategies for improving future compliance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2021-22 Financial Management Compliance Report</dc:title>
  <dc:creator>Candy Ng (DTF)</dc:creator>
  <cp:lastModifiedBy>Jonah De Pedro (DTF)</cp:lastModifiedBy>
  <cp:revision>1</cp:revision>
  <dcterms:created xsi:type="dcterms:W3CDTF">2022-12-14T00:29:56Z</dcterms:created>
  <dcterms:modified xsi:type="dcterms:W3CDTF">2025-07-18T01:12:53Z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7158ebbd-6c5e-441f-bfc9-4eb8c11e3978_Enabled">
    <vt:lpwstr>true</vt:lpwstr>
  </property>
  <property fmtid="{D5CDD505-2E9C-101B-9397-08002B2CF9AE}" pid="3" name="MSIP_Label_7158ebbd-6c5e-441f-bfc9-4eb8c11e3978_SetDate">
    <vt:lpwstr>2022-12-14T00:32:16Z</vt:lpwstr>
  </property>
  <property fmtid="{D5CDD505-2E9C-101B-9397-08002B2CF9AE}" pid="4" name="MSIP_Label_7158ebbd-6c5e-441f-bfc9-4eb8c11e3978_Method">
    <vt:lpwstr>Privileged</vt:lpwstr>
  </property>
  <property fmtid="{D5CDD505-2E9C-101B-9397-08002B2CF9AE}" pid="5" name="MSIP_Label_7158ebbd-6c5e-441f-bfc9-4eb8c11e3978_Name">
    <vt:lpwstr>7158ebbd-6c5e-441f-bfc9-4eb8c11e3978</vt:lpwstr>
  </property>
  <property fmtid="{D5CDD505-2E9C-101B-9397-08002B2CF9AE}" pid="6" name="MSIP_Label_7158ebbd-6c5e-441f-bfc9-4eb8c11e3978_SiteId">
    <vt:lpwstr>722ea0be-3e1c-4b11-ad6f-9401d6856e24</vt:lpwstr>
  </property>
  <property fmtid="{D5CDD505-2E9C-101B-9397-08002B2CF9AE}" pid="7" name="MSIP_Label_7158ebbd-6c5e-441f-bfc9-4eb8c11e3978_ActionId">
    <vt:lpwstr>94048106-aec5-483f-942f-eb0978ca7274</vt:lpwstr>
  </property>
  <property fmtid="{D5CDD505-2E9C-101B-9397-08002B2CF9AE}" pid="8" name="MSIP_Label_7158ebbd-6c5e-441f-bfc9-4eb8c11e3978_ContentBits">
    <vt:lpwstr>2</vt:lpwstr>
  </property>
  <property fmtid="{D5CDD505-2E9C-101B-9397-08002B2CF9AE}" pid="9" name="ContentTypeId">
    <vt:lpwstr>0x010100461DBD7666485A4EA5B1A8B294DA6633</vt:lpwstr>
  </property>
  <property fmtid="{D5CDD505-2E9C-101B-9397-08002B2CF9AE}" pid="10" name="MediaServiceImageTags">
    <vt:lpwstr/>
  </property>
</Properties>
</file>